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6" r:id="rId1"/>
  </p:sldMasterIdLst>
  <p:notesMasterIdLst>
    <p:notesMasterId r:id="rId32"/>
  </p:notesMasterIdLst>
  <p:handoutMasterIdLst>
    <p:handoutMasterId r:id="rId33"/>
  </p:handoutMasterIdLst>
  <p:sldIdLst>
    <p:sldId id="353" r:id="rId2"/>
    <p:sldId id="410" r:id="rId3"/>
    <p:sldId id="409" r:id="rId4"/>
    <p:sldId id="403" r:id="rId5"/>
    <p:sldId id="418" r:id="rId6"/>
    <p:sldId id="407" r:id="rId7"/>
    <p:sldId id="408" r:id="rId8"/>
    <p:sldId id="411" r:id="rId9"/>
    <p:sldId id="397" r:id="rId10"/>
    <p:sldId id="412" r:id="rId11"/>
    <p:sldId id="380" r:id="rId12"/>
    <p:sldId id="399" r:id="rId13"/>
    <p:sldId id="401" r:id="rId14"/>
    <p:sldId id="402" r:id="rId15"/>
    <p:sldId id="406" r:id="rId16"/>
    <p:sldId id="413" r:id="rId17"/>
    <p:sldId id="382" r:id="rId18"/>
    <p:sldId id="383" r:id="rId19"/>
    <p:sldId id="386" r:id="rId20"/>
    <p:sldId id="385" r:id="rId21"/>
    <p:sldId id="388" r:id="rId22"/>
    <p:sldId id="389" r:id="rId23"/>
    <p:sldId id="387" r:id="rId24"/>
    <p:sldId id="417" r:id="rId25"/>
    <p:sldId id="391" r:id="rId26"/>
    <p:sldId id="405" r:id="rId27"/>
    <p:sldId id="416" r:id="rId28"/>
    <p:sldId id="414" r:id="rId29"/>
    <p:sldId id="415" r:id="rId30"/>
    <p:sldId id="291" r:id="rId3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73"/>
    <a:srgbClr val="00FFFF"/>
    <a:srgbClr val="4B0082"/>
    <a:srgbClr val="DF2D51"/>
    <a:srgbClr val="188A18"/>
    <a:srgbClr val="D6A300"/>
    <a:srgbClr val="696969"/>
    <a:srgbClr val="FFFF00"/>
    <a:srgbClr val="6495ED"/>
    <a:srgbClr val="FF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9179" autoAdjust="0"/>
  </p:normalViewPr>
  <p:slideViewPr>
    <p:cSldViewPr>
      <p:cViewPr>
        <p:scale>
          <a:sx n="110" d="100"/>
          <a:sy n="110" d="100"/>
        </p:scale>
        <p:origin x="-1776" y="-258"/>
      </p:cViewPr>
      <p:guideLst>
        <p:guide orient="horz" pos="295"/>
        <p:guide orient="horz" pos="5"/>
        <p:guide orient="horz" pos="799"/>
        <p:guide orient="horz" pos="1139"/>
        <p:guide orient="horz" pos="2160"/>
        <p:guide orient="horz" pos="1661"/>
        <p:guide pos="295"/>
        <p:guide/>
        <p:guide pos="589"/>
        <p:guide pos="5534"/>
        <p:guide pos="5363"/>
        <p:guide pos="17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14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4C774-8B5B-426B-8808-6AC1CDF109C4}" type="datetimeFigureOut">
              <a:rPr lang="de-DE" smtClean="0"/>
              <a:pPr/>
              <a:t>19.11.2015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C70F0-97BA-4B35-B2CF-BEF350104F4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46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89F642E-3609-4021-82E1-563B49F2A5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440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642E-3609-4021-82E1-563B49F2A5C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642E-3609-4021-82E1-563B49F2A5C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642E-3609-4021-82E1-563B49F2A5C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642E-3609-4021-82E1-563B49F2A5C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642E-3609-4021-82E1-563B49F2A5C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642E-3609-4021-82E1-563B49F2A5C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642E-3609-4021-82E1-563B49F2A5C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642E-3609-4021-82E1-563B49F2A5C3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F642E-3609-4021-82E1-563B49F2A5C3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Robert\Desktop\EWK_HH\mswr_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828" y="184692"/>
            <a:ext cx="5940660" cy="1624128"/>
          </a:xfrm>
          <a:prstGeom prst="rect">
            <a:avLst/>
          </a:prstGeom>
          <a:noFill/>
        </p:spPr>
      </p:pic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0" y="419"/>
            <a:ext cx="9144001" cy="6569077"/>
            <a:chOff x="0" y="-317"/>
            <a:chExt cx="5760" cy="4138"/>
          </a:xfrm>
        </p:grpSpPr>
        <p:sp>
          <p:nvSpPr>
            <p:cNvPr id="11" name="Rectangle 3"/>
            <p:cNvSpPr>
              <a:spLocks noChangeArrowheads="1"/>
            </p:cNvSpPr>
            <p:nvPr/>
          </p:nvSpPr>
          <p:spPr bwMode="hidden">
            <a:xfrm>
              <a:off x="0" y="-317"/>
              <a:ext cx="2208" cy="413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de-DE" dirty="0"/>
            </a:p>
          </p:txBody>
        </p:sp>
        <p:sp>
          <p:nvSpPr>
            <p:cNvPr id="14" name="Rectangle 4"/>
            <p:cNvSpPr>
              <a:spLocks noChangeArrowheads="1"/>
            </p:cNvSpPr>
            <p:nvPr/>
          </p:nvSpPr>
          <p:spPr bwMode="hidden">
            <a:xfrm>
              <a:off x="1081" y="1063"/>
              <a:ext cx="4679" cy="159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2386"/>
              <a:chOff x="0" y="672"/>
              <a:chExt cx="1806" cy="2386"/>
            </a:xfrm>
          </p:grpSpPr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0" y="2659"/>
                <a:ext cx="367" cy="39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</p:grpSp>
      </p:grpSp>
      <p:sp>
        <p:nvSpPr>
          <p:cNvPr id="30" name="Rechteck 29"/>
          <p:cNvSpPr/>
          <p:nvPr userDrawn="1"/>
        </p:nvSpPr>
        <p:spPr>
          <a:xfrm>
            <a:off x="-7200" y="6570000"/>
            <a:ext cx="9154800" cy="287337"/>
          </a:xfrm>
          <a:prstGeom prst="rect">
            <a:avLst/>
          </a:prstGeom>
          <a:noFill/>
          <a:ln w="31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Rectangle 3"/>
          <p:cNvSpPr txBox="1">
            <a:spLocks noChangeArrowheads="1"/>
          </p:cNvSpPr>
          <p:nvPr userDrawn="1"/>
        </p:nvSpPr>
        <p:spPr bwMode="auto">
          <a:xfrm>
            <a:off x="6696236" y="5589240"/>
            <a:ext cx="2124236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/>
          <a:lstStyle/>
          <a:p>
            <a:pPr>
              <a:spcBef>
                <a:spcPct val="20000"/>
              </a:spcBef>
              <a:defRPr/>
            </a:pPr>
            <a:r>
              <a:rPr lang="de-DE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UM Neue Helvetica 55 Regular" pitchFamily="34" charset="0"/>
              </a:rPr>
              <a:t>Klaus Knüpffer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038" y="1705434"/>
            <a:ext cx="7578725" cy="6794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6A559-683D-44AC-AC58-3B7C520A7F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0"/>
          <p:cNvSpPr>
            <a:spLocks/>
          </p:cNvSpPr>
          <p:nvPr userDrawn="1"/>
        </p:nvSpPr>
        <p:spPr bwMode="auto">
          <a:xfrm>
            <a:off x="-7200" y="1032308"/>
            <a:ext cx="8787600" cy="55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67" y="0"/>
              </a:cxn>
              <a:cxn ang="0">
                <a:pos x="5384" y="2"/>
              </a:cxn>
              <a:cxn ang="0">
                <a:pos x="5401" y="4"/>
              </a:cxn>
              <a:cxn ang="0">
                <a:pos x="5417" y="8"/>
              </a:cxn>
              <a:cxn ang="0">
                <a:pos x="5432" y="14"/>
              </a:cxn>
              <a:cxn ang="0">
                <a:pos x="5447" y="20"/>
              </a:cxn>
              <a:cxn ang="0">
                <a:pos x="5461" y="27"/>
              </a:cxn>
              <a:cxn ang="0">
                <a:pos x="5474" y="35"/>
              </a:cxn>
              <a:cxn ang="0">
                <a:pos x="5486" y="45"/>
              </a:cxn>
              <a:cxn ang="0">
                <a:pos x="5497" y="56"/>
              </a:cxn>
              <a:cxn ang="0">
                <a:pos x="5507" y="68"/>
              </a:cxn>
              <a:cxn ang="0">
                <a:pos x="5514" y="81"/>
              </a:cxn>
              <a:cxn ang="0">
                <a:pos x="5522" y="93"/>
              </a:cxn>
              <a:cxn ang="0">
                <a:pos x="5528" y="108"/>
              </a:cxn>
              <a:cxn ang="0">
                <a:pos x="5532" y="121"/>
              </a:cxn>
              <a:cxn ang="0">
                <a:pos x="5534" y="137"/>
              </a:cxn>
              <a:cxn ang="0">
                <a:pos x="5536" y="152"/>
              </a:cxn>
              <a:cxn ang="0">
                <a:pos x="5536" y="3347"/>
              </a:cxn>
              <a:cxn ang="0">
                <a:pos x="0" y="3347"/>
              </a:cxn>
              <a:cxn ang="0">
                <a:pos x="0" y="0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mtClean="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AB0D4E0-FD1B-43D8-B05C-C7A8BA4F8E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Rechteck 17"/>
          <p:cNvSpPr/>
          <p:nvPr userDrawn="1"/>
        </p:nvSpPr>
        <p:spPr>
          <a:xfrm>
            <a:off x="0" y="3212976"/>
            <a:ext cx="8280412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Calibri" pitchFamily="34" charset="0"/>
            </a:endParaRPr>
          </a:p>
        </p:txBody>
      </p:sp>
      <p:sp>
        <p:nvSpPr>
          <p:cNvPr id="19" name="Rechteck 18"/>
          <p:cNvSpPr/>
          <p:nvPr userDrawn="1"/>
        </p:nvSpPr>
        <p:spPr>
          <a:xfrm>
            <a:off x="575556" y="3104964"/>
            <a:ext cx="72008" cy="1044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 descr="neu_banner_ba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1033200"/>
          </a:xfrm>
          <a:prstGeom prst="rect">
            <a:avLst/>
          </a:prstGeom>
        </p:spPr>
      </p:pic>
      <p:pic>
        <p:nvPicPr>
          <p:cNvPr id="21" name="Grafik 20" descr="mswr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074" y="130906"/>
            <a:ext cx="2976378" cy="813818"/>
          </a:xfrm>
          <a:prstGeom prst="rect">
            <a:avLst/>
          </a:prstGeom>
        </p:spPr>
      </p:pic>
      <p:sp>
        <p:nvSpPr>
          <p:cNvPr id="13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0" y="6570663"/>
            <a:ext cx="9144000" cy="2873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7" name="Picture 225" descr="Background2"/>
          <p:cNvPicPr>
            <a:picLocks noChangeAspect="1" noChangeArrowheads="1"/>
          </p:cNvPicPr>
          <p:nvPr userDrawn="1"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gray">
          <a:xfrm>
            <a:off x="0" y="-27384"/>
            <a:ext cx="9144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6A559-683D-44AC-AC58-3B7C520A7FA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7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416675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dirty="0" smtClean="0"/>
              <a:t> </a:t>
            </a:r>
          </a:p>
          <a:p>
            <a:r>
              <a:rPr lang="de-DE" dirty="0" smtClean="0"/>
              <a:t>METEO SERVICE | </a:t>
            </a:r>
            <a:r>
              <a:rPr lang="en-US" dirty="0" smtClean="0"/>
              <a:t>20 years of MOS product development at </a:t>
            </a:r>
            <a:r>
              <a:rPr lang="en-US" dirty="0" err="1" smtClean="0"/>
              <a:t>Meteo</a:t>
            </a:r>
            <a:r>
              <a:rPr lang="en-US" dirty="0" smtClean="0"/>
              <a:t> Service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4" name="Freeform 20"/>
          <p:cNvSpPr>
            <a:spLocks/>
          </p:cNvSpPr>
          <p:nvPr userDrawn="1"/>
        </p:nvSpPr>
        <p:spPr bwMode="auto">
          <a:xfrm>
            <a:off x="-7200" y="1033200"/>
            <a:ext cx="8787600" cy="5536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67" y="0"/>
              </a:cxn>
              <a:cxn ang="0">
                <a:pos x="5384" y="2"/>
              </a:cxn>
              <a:cxn ang="0">
                <a:pos x="5401" y="4"/>
              </a:cxn>
              <a:cxn ang="0">
                <a:pos x="5417" y="8"/>
              </a:cxn>
              <a:cxn ang="0">
                <a:pos x="5432" y="14"/>
              </a:cxn>
              <a:cxn ang="0">
                <a:pos x="5447" y="20"/>
              </a:cxn>
              <a:cxn ang="0">
                <a:pos x="5461" y="27"/>
              </a:cxn>
              <a:cxn ang="0">
                <a:pos x="5474" y="35"/>
              </a:cxn>
              <a:cxn ang="0">
                <a:pos x="5486" y="45"/>
              </a:cxn>
              <a:cxn ang="0">
                <a:pos x="5497" y="56"/>
              </a:cxn>
              <a:cxn ang="0">
                <a:pos x="5507" y="68"/>
              </a:cxn>
              <a:cxn ang="0">
                <a:pos x="5514" y="81"/>
              </a:cxn>
              <a:cxn ang="0">
                <a:pos x="5522" y="93"/>
              </a:cxn>
              <a:cxn ang="0">
                <a:pos x="5528" y="108"/>
              </a:cxn>
              <a:cxn ang="0">
                <a:pos x="5532" y="121"/>
              </a:cxn>
              <a:cxn ang="0">
                <a:pos x="5534" y="137"/>
              </a:cxn>
              <a:cxn ang="0">
                <a:pos x="5536" y="152"/>
              </a:cxn>
              <a:cxn ang="0">
                <a:pos x="5536" y="3347"/>
              </a:cxn>
              <a:cxn ang="0">
                <a:pos x="0" y="3347"/>
              </a:cxn>
              <a:cxn ang="0">
                <a:pos x="0" y="0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Hier steht eine Musterüberschrift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solidFill>
            <a:srgbClr val="9B2D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mtClean="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AB0D4E0-FD1B-43D8-B05C-C7A8BA4F8E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26" name="Grafik 25" descr="neu_banner_bak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1" cy="1033200"/>
          </a:xfrm>
          <a:prstGeom prst="rect">
            <a:avLst/>
          </a:prstGeom>
        </p:spPr>
      </p:pic>
      <p:pic>
        <p:nvPicPr>
          <p:cNvPr id="27" name="Grafik 26" descr="mswr_logo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5664074" y="130906"/>
            <a:ext cx="2976378" cy="813818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8" r:id="rId2"/>
    <p:sldLayoutId id="2147483680" r:id="rId3"/>
    <p:sldLayoutId id="2147483679" r:id="rId4"/>
    <p:sldLayoutId id="2147483682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fontAlgn="base">
        <a:spcBef>
          <a:spcPct val="0"/>
        </a:spcBef>
        <a:spcAft>
          <a:spcPct val="0"/>
        </a:spcAft>
        <a:defRPr sz="2200">
          <a:solidFill>
            <a:srgbClr val="6C15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2447764" y="3068960"/>
            <a:ext cx="6840760" cy="140415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/>
            </a:lvl1pPr>
          </a:lstStyle>
          <a:p>
            <a:pPr>
              <a:defRPr/>
            </a:pPr>
            <a:r>
              <a:rPr lang="en-US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Weather forecasting contests</a:t>
            </a:r>
            <a:br>
              <a:rPr lang="en-US" sz="2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with emphasis on comparison of the performance of different MOS technologies based on different numerical models</a:t>
            </a:r>
            <a:endParaRPr kumimoji="0" lang="de-DE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56176" y="5572800"/>
            <a:ext cx="2987824" cy="432048"/>
          </a:xfrm>
          <a:prstGeom prst="rect">
            <a:avLst/>
          </a:prstGeom>
          <a:solidFill>
            <a:schemeClr val="tx1">
              <a:lumMod val="50000"/>
              <a:lumOff val="5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156176" y="5144400"/>
            <a:ext cx="396044" cy="864096"/>
          </a:xfrm>
          <a:prstGeom prst="rect">
            <a:avLst/>
          </a:prstGeom>
          <a:solidFill>
            <a:schemeClr val="accent6">
              <a:lumMod val="50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95536" y="6616800"/>
            <a:ext cx="848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b="1" dirty="0">
              <a:solidFill>
                <a:schemeClr val="tx1">
                  <a:lumMod val="85000"/>
                  <a:lumOff val="1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76498" y="5481228"/>
            <a:ext cx="129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NOAA, MDL</a:t>
            </a:r>
            <a:endParaRPr lang="de-DE" sz="1800" dirty="0">
              <a:latin typeface="Calibri" pitchFamily="34" charset="0"/>
            </a:endParaRPr>
          </a:p>
        </p:txBody>
      </p:sp>
      <p:pic>
        <p:nvPicPr>
          <p:cNvPr id="10" name="Picture 2" descr="NOAA logo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692" y="5193196"/>
            <a:ext cx="936104" cy="936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3356992"/>
            <a:ext cx="5981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The Tournament: Participants and Rules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33569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Calibri" pitchFamily="34" charset="0"/>
              </a:rPr>
              <a:t>2</a:t>
            </a:r>
            <a:endParaRPr lang="de-DE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</p:spPr>
        <p:txBody>
          <a:bodyPr/>
          <a:lstStyle/>
          <a:p>
            <a:r>
              <a:rPr lang="de-DE" dirty="0" smtClean="0"/>
              <a:t> </a:t>
            </a:r>
          </a:p>
          <a:p>
            <a:r>
              <a:rPr lang="en-US" dirty="0" smtClean="0"/>
              <a:t>METEO SERVICE weather research GmbH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375757" y="177281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http://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prognose.met.fu-berlin.de/index_en.php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83568" y="1664804"/>
            <a:ext cx="7200800" cy="972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marL="457200" lvl="0" indent="-2520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weather forecasting for 5 locations</a:t>
            </a:r>
          </a:p>
          <a:p>
            <a:pPr marL="457200" lvl="0" indent="-2520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participants: human forecaster and machine forecasts</a:t>
            </a:r>
            <a:endParaRPr lang="de-DE" sz="1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683568" y="1664804"/>
            <a:ext cx="396046" cy="972108"/>
          </a:xfrm>
          <a:prstGeom prst="rect">
            <a:avLst/>
          </a:prstGeom>
          <a:solidFill>
            <a:schemeClr val="accent6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  <a:latin typeface="Calibri" pitchFamily="34" charset="0"/>
              </a:rPr>
              <a:t>What?</a:t>
            </a:r>
            <a:endParaRPr lang="en-US" sz="1800" dirty="0">
              <a:solidFill>
                <a:schemeClr val="accent6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683568" y="3032956"/>
            <a:ext cx="7200800" cy="972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marL="457200" lvl="0" indent="-2520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create a forecast in which you predict the weather of the following weekend as accurate as possible (deadline: each Friday 15UTC)</a:t>
            </a:r>
          </a:p>
          <a:p>
            <a:pPr marL="457200" lvl="0" indent="-2520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evaluation by a sophisticated point system </a:t>
            </a:r>
          </a:p>
        </p:txBody>
      </p:sp>
      <p:sp>
        <p:nvSpPr>
          <p:cNvPr id="29" name="Rechteck 28"/>
          <p:cNvSpPr/>
          <p:nvPr/>
        </p:nvSpPr>
        <p:spPr>
          <a:xfrm>
            <a:off x="683568" y="3032956"/>
            <a:ext cx="396046" cy="972108"/>
          </a:xfrm>
          <a:prstGeom prst="rect">
            <a:avLst/>
          </a:prstGeom>
          <a:solidFill>
            <a:schemeClr val="accent6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  <a:latin typeface="Calibri" pitchFamily="34" charset="0"/>
              </a:rPr>
              <a:t>How?</a:t>
            </a:r>
            <a:endParaRPr lang="en-US" sz="1800" dirty="0">
              <a:solidFill>
                <a:schemeClr val="accent6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683568" y="4365104"/>
            <a:ext cx="7200800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marL="457200" lvl="0" indent="-2520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scoring of the week</a:t>
            </a:r>
          </a:p>
          <a:p>
            <a:pPr marL="457200" lvl="0" indent="-2520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ranking for each season</a:t>
            </a:r>
          </a:p>
          <a:p>
            <a:pPr marL="457200" lvl="0" indent="-252000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continuous ranking: 15 weeks running means</a:t>
            </a:r>
          </a:p>
        </p:txBody>
      </p:sp>
      <p:sp>
        <p:nvSpPr>
          <p:cNvPr id="31" name="Rechteck 30"/>
          <p:cNvSpPr/>
          <p:nvPr/>
        </p:nvSpPr>
        <p:spPr>
          <a:xfrm>
            <a:off x="683568" y="4365104"/>
            <a:ext cx="396046" cy="1368152"/>
          </a:xfrm>
          <a:prstGeom prst="rect">
            <a:avLst/>
          </a:prstGeom>
          <a:solidFill>
            <a:schemeClr val="accent6">
              <a:lumMod val="9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800" dirty="0" smtClean="0">
                <a:solidFill>
                  <a:schemeClr val="accent6">
                    <a:lumMod val="25000"/>
                  </a:schemeClr>
                </a:solidFill>
                <a:latin typeface="Calibri" pitchFamily="34" charset="0"/>
              </a:rPr>
              <a:t>Scoring?</a:t>
            </a:r>
            <a:endParaRPr lang="en-US" sz="1800" dirty="0">
              <a:solidFill>
                <a:schemeClr val="accent6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951409" y="198884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http://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prognose.met.fu-berlin.de/index_en.php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2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439652" y="1988840"/>
            <a:ext cx="5724636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alibri" pitchFamily="34" charset="0"/>
              </a:rPr>
              <a:t>Participants</a:t>
            </a:r>
            <a:endParaRPr lang="en-US">
              <a:latin typeface="Calibri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439652" y="3212976"/>
            <a:ext cx="5724636" cy="468052"/>
          </a:xfrm>
          <a:prstGeom prst="rect">
            <a:avLst/>
          </a:prstGeom>
          <a:solidFill>
            <a:schemeClr val="accent6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(a): machine forecasts (details next slide)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439652" y="2636912"/>
            <a:ext cx="5724636" cy="468052"/>
          </a:xfrm>
          <a:prstGeom prst="rect">
            <a:avLst/>
          </a:prstGeom>
          <a:solidFill>
            <a:schemeClr val="accent6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</a:t>
            </a:r>
            <a:r>
              <a:rPr lang="de-DE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Forecasters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from amateur, students to professionals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439652" y="3789040"/>
            <a:ext cx="5724636" cy="1656184"/>
          </a:xfrm>
          <a:prstGeom prst="rect">
            <a:avLst/>
          </a:prstGeom>
          <a:solidFill>
            <a:schemeClr val="accent6">
              <a:lumMod val="9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8100" lvl="0" indent="-342900"/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(m):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averages, e.g.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Deutscher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Wetterdienst</a:t>
            </a: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548100" lvl="0" indent="-342900"/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548100" indent="-342900"/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de-DE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Petrus: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arithmetic average of all participants</a:t>
            </a: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Moses: MOS-regression-weighted average of  </a:t>
            </a:r>
          </a:p>
          <a:p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                  the best and/or independent participants</a:t>
            </a:r>
            <a:endParaRPr lang="de-DE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5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375757" y="177281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http://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prognose.met.fu-berlin.de/index_en.php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39552" y="1448780"/>
            <a:ext cx="7560840" cy="4824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marL="205200" lvl="0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Machine forecasts, developed by </a:t>
            </a:r>
            <a:r>
              <a:rPr lang="en-US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Meteo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Service</a:t>
            </a:r>
          </a:p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DWD-MOS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: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 GME-MOS – since 2000</a:t>
            </a:r>
          </a:p>
          <a:p>
            <a:pPr marL="490950" lvl="0" indent="-28575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 EZ-MOS – since 2004: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  - based on Thu 12z-run until summer 2011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  - based on Fr 00z-run from summer 2011</a:t>
            </a:r>
          </a:p>
          <a:p>
            <a:pPr marL="490950" lvl="0" indent="-28575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 DWD-MOS-Mix(EZ+GME) – since 2003</a:t>
            </a:r>
          </a:p>
          <a:p>
            <a:pPr marL="490950" lvl="0" indent="-285750">
              <a:buFontTx/>
              <a:buChar char="-"/>
            </a:pP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MeteoService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-MOS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:</a:t>
            </a:r>
          </a:p>
          <a:p>
            <a:pPr marL="205200" lvl="0"/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MeteoService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-GFS-MOS – since 2004</a:t>
            </a:r>
          </a:p>
          <a:p>
            <a:pPr marL="205200" lvl="0"/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MSwr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-HIR-MOS – since 2014</a:t>
            </a:r>
          </a:p>
          <a:p>
            <a:pPr marL="205200" lvl="0"/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MSwr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-MOS-Mix(GFS+HIR) – since 2014</a:t>
            </a:r>
          </a:p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DWD- and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Meteoservice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-MOS combined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: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MOS-Mix (=2/3 DWD-MOS-Mix + 1/3 GFS-MOS) – since 2004</a:t>
            </a:r>
          </a:p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2375757" y="177281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http://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prognose.met.fu-berlin.de/index_en.php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39552" y="1701344"/>
            <a:ext cx="7560000" cy="48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marL="205200" lvl="0"/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Machine forecasts, developed by others</a:t>
            </a:r>
          </a:p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Meteomedia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-MOSs:</a:t>
            </a:r>
          </a:p>
          <a:p>
            <a:pPr marL="2052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 MM-EZ-MOS – since 2009</a:t>
            </a:r>
          </a:p>
          <a:p>
            <a:pPr marL="2052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 MM-GFS-MOS – since 2009</a:t>
            </a:r>
          </a:p>
          <a:p>
            <a:pPr marL="20520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 MM-UKMO-MOS – since 2009</a:t>
            </a:r>
          </a:p>
          <a:p>
            <a:pPr marL="205200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MM-MOS-Mix – since 2009</a:t>
            </a:r>
          </a:p>
          <a:p>
            <a:pPr marL="205200">
              <a:buFontTx/>
              <a:buChar char="-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MM-MOS – since 2006</a:t>
            </a:r>
          </a:p>
          <a:p>
            <a:pPr marL="205200" lvl="0"/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MeteoGroup</a:t>
            </a: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-MOS: </a:t>
            </a:r>
            <a:r>
              <a:rPr lang="en-US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Ms.Os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– since 2000</a:t>
            </a:r>
          </a:p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32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4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575556" y="1882800"/>
            <a:ext cx="7704856" cy="4428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575556" y="1232756"/>
            <a:ext cx="7704856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Scoring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876" y="4221088"/>
            <a:ext cx="1872208" cy="184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3959932" y="3897052"/>
            <a:ext cx="957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observed</a:t>
            </a: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23828" y="4725144"/>
            <a:ext cx="430887" cy="96879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</a:rPr>
              <a:t>forecasted</a:t>
            </a:r>
            <a:endParaRPr lang="en-US" sz="16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043608" y="2060848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The scoring operates on a demerit principle based on a system of rules where points are deducted from an ideal score for every error as follows: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151620" y="3347700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Calibri" pitchFamily="34" charset="0"/>
              </a:rPr>
              <a:t>Example: weather conditions </a:t>
            </a:r>
            <a:r>
              <a:rPr lang="en-US" sz="1800" b="1" dirty="0" err="1" smtClean="0">
                <a:latin typeface="Calibri" pitchFamily="34" charset="0"/>
              </a:rPr>
              <a:t>Wv</a:t>
            </a:r>
            <a:r>
              <a:rPr lang="en-US" sz="1800" b="1" dirty="0" smtClean="0">
                <a:latin typeface="Calibri" pitchFamily="34" charset="0"/>
              </a:rPr>
              <a:t> and </a:t>
            </a:r>
            <a:r>
              <a:rPr lang="en-US" sz="1800" b="1" dirty="0" err="1" smtClean="0">
                <a:latin typeface="Calibri" pitchFamily="34" charset="0"/>
              </a:rPr>
              <a:t>Wn</a:t>
            </a:r>
            <a:r>
              <a:rPr lang="en-US" sz="1800" b="1" dirty="0" smtClean="0">
                <a:latin typeface="Calibri" pitchFamily="34" charset="0"/>
              </a:rPr>
              <a:t>:</a:t>
            </a:r>
          </a:p>
          <a:p>
            <a:r>
              <a:rPr lang="en-US" sz="1800" dirty="0" smtClean="0">
                <a:latin typeface="Calibri" pitchFamily="34" charset="0"/>
              </a:rPr>
              <a:t>perfect score: 10 pts.</a:t>
            </a:r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3356992"/>
            <a:ext cx="1225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Results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33569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de-DE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</p:spPr>
        <p:txBody>
          <a:bodyPr/>
          <a:lstStyle/>
          <a:p>
            <a:r>
              <a:rPr lang="de-DE" dirty="0" smtClean="0"/>
              <a:t> </a:t>
            </a:r>
          </a:p>
          <a:p>
            <a:r>
              <a:rPr lang="en-US" dirty="0" smtClean="0"/>
              <a:t>METEO SERVICE weather research GmbH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18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08" y="2298707"/>
            <a:ext cx="4140000" cy="4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08" y="2775628"/>
            <a:ext cx="4140000" cy="292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988" y="2768428"/>
            <a:ext cx="4140000" cy="29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hteck 26"/>
          <p:cNvSpPr/>
          <p:nvPr/>
        </p:nvSpPr>
        <p:spPr>
          <a:xfrm>
            <a:off x="143508" y="2456892"/>
            <a:ext cx="4140460" cy="2520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6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43508" y="2744924"/>
            <a:ext cx="1260140" cy="2988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4427984" y="2744924"/>
            <a:ext cx="1260140" cy="2988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5328084" y="1340768"/>
            <a:ext cx="2628292" cy="46805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alibri" pitchFamily="34" charset="0"/>
              </a:rPr>
              <a:t>obs-stations</a:t>
            </a:r>
            <a:endParaRPr lang="en-US">
              <a:latin typeface="Calibri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5328084" y="1952836"/>
            <a:ext cx="2628292" cy="468052"/>
          </a:xfrm>
          <a:prstGeom prst="rect">
            <a:avLst/>
          </a:prstGeom>
          <a:solidFill>
            <a:srgbClr val="527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all participants</a:t>
            </a:r>
          </a:p>
        </p:txBody>
      </p:sp>
      <p:sp>
        <p:nvSpPr>
          <p:cNvPr id="35" name="Rechteck 34"/>
          <p:cNvSpPr/>
          <p:nvPr/>
        </p:nvSpPr>
        <p:spPr>
          <a:xfrm>
            <a:off x="144000" y="5284800"/>
            <a:ext cx="4140000" cy="133200"/>
          </a:xfrm>
          <a:prstGeom prst="rect">
            <a:avLst/>
          </a:prstGeom>
          <a:solidFill>
            <a:srgbClr val="6495ED">
              <a:alpha val="4078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4428444" y="4185084"/>
            <a:ext cx="4140000" cy="133200"/>
          </a:xfrm>
          <a:prstGeom prst="rect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863588" y="5913276"/>
            <a:ext cx="2772308" cy="468052"/>
          </a:xfrm>
          <a:prstGeom prst="rect">
            <a:avLst/>
          </a:prstGeom>
          <a:solidFill>
            <a:srgbClr val="6495ED">
              <a:alpha val="8078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alibri" pitchFamily="34" charset="0"/>
              </a:rPr>
              <a:t>MeteoService</a:t>
            </a:r>
            <a:r>
              <a:rPr lang="en-US" sz="2000" dirty="0" smtClean="0">
                <a:latin typeface="Calibri" pitchFamily="34" charset="0"/>
              </a:rPr>
              <a:t>-GFS-MOS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5184068" y="5913276"/>
            <a:ext cx="2772308" cy="468052"/>
          </a:xfrm>
          <a:prstGeom prst="rect">
            <a:avLst/>
          </a:prstGeom>
          <a:solidFill>
            <a:schemeClr val="tx1">
              <a:lumMod val="95000"/>
              <a:lumOff val="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smtClean="0">
                <a:latin typeface="Calibri" pitchFamily="34" charset="0"/>
              </a:rPr>
              <a:t>Petrus</a:t>
            </a:r>
            <a:endParaRPr lang="de-DE" sz="2000">
              <a:latin typeface="Calibri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0.09445 L -5.83333E-6 1.11111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27292 L 2.77778E-7 3.7037E-7 " pathEditMode="relative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36" grpId="0" animBg="1"/>
      <p:bldP spid="38" grpId="0" animBg="1"/>
      <p:bldP spid="38" grpId="1" animBg="1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40542"/>
            <a:ext cx="7956376" cy="77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20200" y="1295432"/>
            <a:ext cx="7708184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Weather observations and forecasts		</a:t>
            </a:r>
            <a:r>
              <a:rPr kumimoji="0" lang="en-US" altLang="de-DE" sz="180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Berlin - Saturday, Aug 9</a:t>
            </a:r>
          </a:p>
        </p:txBody>
      </p:sp>
      <p:sp>
        <p:nvSpPr>
          <p:cNvPr id="15" name="Rechteck 14"/>
          <p:cNvSpPr/>
          <p:nvPr/>
        </p:nvSpPr>
        <p:spPr>
          <a:xfrm>
            <a:off x="4752020" y="1299600"/>
            <a:ext cx="3276364" cy="370800"/>
          </a:xfrm>
          <a:prstGeom prst="rect">
            <a:avLst/>
          </a:prstGeom>
          <a:solidFill>
            <a:schemeClr val="bg1">
              <a:lumMod val="6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0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000" y="3276000"/>
            <a:ext cx="7956000" cy="20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ussdiagramm: Verbindungsstelle 9"/>
          <p:cNvSpPr/>
          <p:nvPr/>
        </p:nvSpPr>
        <p:spPr>
          <a:xfrm>
            <a:off x="647572" y="2852936"/>
            <a:ext cx="72000" cy="72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Verbindungsstelle 10"/>
          <p:cNvSpPr/>
          <p:nvPr/>
        </p:nvSpPr>
        <p:spPr>
          <a:xfrm>
            <a:off x="647564" y="3068960"/>
            <a:ext cx="72000" cy="72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Verbindungsstelle 11"/>
          <p:cNvSpPr/>
          <p:nvPr/>
        </p:nvSpPr>
        <p:spPr>
          <a:xfrm>
            <a:off x="647572" y="3609028"/>
            <a:ext cx="72000" cy="72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ussdiagramm: Verbindungsstelle 15"/>
          <p:cNvSpPr/>
          <p:nvPr/>
        </p:nvSpPr>
        <p:spPr>
          <a:xfrm>
            <a:off x="647564" y="3825052"/>
            <a:ext cx="72000" cy="72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323528" y="3248980"/>
            <a:ext cx="7920880" cy="252028"/>
          </a:xfrm>
          <a:prstGeom prst="rect">
            <a:avLst/>
          </a:prstGeom>
          <a:solidFill>
            <a:srgbClr val="6495ED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0" y="4011305"/>
            <a:ext cx="7956000" cy="20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Plus 18"/>
          <p:cNvSpPr/>
          <p:nvPr/>
        </p:nvSpPr>
        <p:spPr>
          <a:xfrm>
            <a:off x="3257868" y="2903338"/>
            <a:ext cx="133200" cy="1332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752020" y="1232756"/>
            <a:ext cx="72008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lus 21"/>
          <p:cNvSpPr/>
          <p:nvPr/>
        </p:nvSpPr>
        <p:spPr>
          <a:xfrm>
            <a:off x="3959932" y="2887138"/>
            <a:ext cx="165600" cy="1656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lus 23"/>
          <p:cNvSpPr/>
          <p:nvPr/>
        </p:nvSpPr>
        <p:spPr>
          <a:xfrm>
            <a:off x="4842052" y="2887138"/>
            <a:ext cx="165600" cy="1656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lus 24"/>
          <p:cNvSpPr/>
          <p:nvPr/>
        </p:nvSpPr>
        <p:spPr>
          <a:xfrm>
            <a:off x="4608004" y="2852938"/>
            <a:ext cx="234000" cy="234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lus 25"/>
          <p:cNvSpPr/>
          <p:nvPr/>
        </p:nvSpPr>
        <p:spPr>
          <a:xfrm>
            <a:off x="5382104" y="2906938"/>
            <a:ext cx="126000" cy="126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lus 26"/>
          <p:cNvSpPr/>
          <p:nvPr/>
        </p:nvSpPr>
        <p:spPr>
          <a:xfrm>
            <a:off x="6192180" y="2897938"/>
            <a:ext cx="144000" cy="144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lus 28"/>
          <p:cNvSpPr/>
          <p:nvPr/>
        </p:nvSpPr>
        <p:spPr>
          <a:xfrm>
            <a:off x="7344308" y="2897938"/>
            <a:ext cx="144000" cy="144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lus 29"/>
          <p:cNvSpPr/>
          <p:nvPr/>
        </p:nvSpPr>
        <p:spPr>
          <a:xfrm>
            <a:off x="7992380" y="2906938"/>
            <a:ext cx="126000" cy="126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044080" y="4597360"/>
            <a:ext cx="659186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800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Scoring Saturday</a:t>
            </a:r>
            <a:endParaRPr kumimoji="0" lang="en-US" altLang="de-DE" sz="180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043608" y="4941168"/>
            <a:ext cx="6591600" cy="1224136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4896036" y="5013176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day1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168479" y="5373216"/>
            <a:ext cx="5491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MeteoService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-GFS-MOS  85.9 /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168479" y="5734417"/>
            <a:ext cx="5491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Petrus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              74.0 /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011917" y="5013176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day2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Flussdiagramm: Verbindungsstelle 39"/>
          <p:cNvSpPr/>
          <p:nvPr/>
        </p:nvSpPr>
        <p:spPr>
          <a:xfrm>
            <a:off x="2915816" y="2933938"/>
            <a:ext cx="72000" cy="72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lussdiagramm: Verbindungsstelle 40"/>
          <p:cNvSpPr/>
          <p:nvPr/>
        </p:nvSpPr>
        <p:spPr>
          <a:xfrm>
            <a:off x="3671900" y="2933938"/>
            <a:ext cx="72000" cy="72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lussdiagramm: Verbindungsstelle 41"/>
          <p:cNvSpPr/>
          <p:nvPr/>
        </p:nvSpPr>
        <p:spPr>
          <a:xfrm>
            <a:off x="4355984" y="2933938"/>
            <a:ext cx="72000" cy="72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lussdiagramm: Verbindungsstelle 42"/>
          <p:cNvSpPr/>
          <p:nvPr/>
        </p:nvSpPr>
        <p:spPr>
          <a:xfrm>
            <a:off x="6804256" y="2933938"/>
            <a:ext cx="72000" cy="72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45" name="Rechteck 44"/>
          <p:cNvSpPr/>
          <p:nvPr/>
        </p:nvSpPr>
        <p:spPr>
          <a:xfrm>
            <a:off x="1187624" y="5409220"/>
            <a:ext cx="4824536" cy="324036"/>
          </a:xfrm>
          <a:prstGeom prst="rect">
            <a:avLst/>
          </a:prstGeom>
          <a:noFill/>
          <a:ln>
            <a:solidFill>
              <a:srgbClr val="649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1187624" y="5778000"/>
            <a:ext cx="4824536" cy="324036"/>
          </a:xfrm>
          <a:prstGeom prst="rect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23528" y="3988800"/>
            <a:ext cx="7920880" cy="252028"/>
          </a:xfrm>
          <a:prstGeom prst="rect">
            <a:avLst/>
          </a:prstGeom>
          <a:solidFill>
            <a:srgbClr val="696969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20200" y="1295432"/>
            <a:ext cx="7708184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800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Weather observations and forecasts		</a:t>
            </a:r>
            <a:r>
              <a:rPr kumimoji="0" lang="en-US" altLang="de-DE" sz="180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cs typeface="Arial" pitchFamily="34" charset="0"/>
              </a:rPr>
              <a:t>Berlin - Sunday, Aug </a:t>
            </a:r>
            <a:r>
              <a:rPr lang="en-US" altLang="de-DE" sz="1800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10</a:t>
            </a:r>
            <a:endParaRPr kumimoji="0" lang="en-US" altLang="de-DE" sz="180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4752020" y="1299600"/>
            <a:ext cx="3276364" cy="370800"/>
          </a:xfrm>
          <a:prstGeom prst="rect">
            <a:avLst/>
          </a:prstGeom>
          <a:solidFill>
            <a:schemeClr val="bg1">
              <a:lumMod val="6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lussdiagramm: Verbindungsstelle 9"/>
          <p:cNvSpPr/>
          <p:nvPr/>
        </p:nvSpPr>
        <p:spPr>
          <a:xfrm>
            <a:off x="647572" y="2852936"/>
            <a:ext cx="72000" cy="72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lussdiagramm: Verbindungsstelle 10"/>
          <p:cNvSpPr/>
          <p:nvPr/>
        </p:nvSpPr>
        <p:spPr>
          <a:xfrm>
            <a:off x="647564" y="3068960"/>
            <a:ext cx="72000" cy="72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Verbindungsstelle 11"/>
          <p:cNvSpPr/>
          <p:nvPr/>
        </p:nvSpPr>
        <p:spPr>
          <a:xfrm>
            <a:off x="647572" y="3609028"/>
            <a:ext cx="72000" cy="72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4752020" y="1232756"/>
            <a:ext cx="72008" cy="46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lus 23"/>
          <p:cNvSpPr/>
          <p:nvPr/>
        </p:nvSpPr>
        <p:spPr>
          <a:xfrm>
            <a:off x="4842056" y="2816932"/>
            <a:ext cx="234000" cy="234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044080" y="4401108"/>
            <a:ext cx="659186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800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Scoring Sunday</a:t>
            </a:r>
            <a:endParaRPr kumimoji="0" lang="en-US" altLang="de-DE" sz="180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1043608" y="4744916"/>
            <a:ext cx="6591600" cy="170842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5508104" y="4816924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day1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1240487" y="5176964"/>
            <a:ext cx="63558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1.)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MeteoService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-GFS-MOS  85.9 / 84.8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1079612" y="5538165"/>
            <a:ext cx="6751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34.)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Petrus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                74.0 / 79.6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6623985" y="4816924"/>
            <a:ext cx="8643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day2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1079612" y="5914437"/>
            <a:ext cx="67518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57.)GME-MOS               70.4 / 58.2</a:t>
            </a:r>
            <a:endParaRPr lang="en-US" sz="22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" y="1940400"/>
            <a:ext cx="7953439" cy="7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408" y="3284984"/>
            <a:ext cx="7920000" cy="2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323528" y="3248980"/>
            <a:ext cx="7920880" cy="252028"/>
          </a:xfrm>
          <a:prstGeom prst="rect">
            <a:avLst/>
          </a:prstGeom>
          <a:solidFill>
            <a:srgbClr val="6495ED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3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53036"/>
            <a:ext cx="7923600" cy="20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Plus 42"/>
          <p:cNvSpPr/>
          <p:nvPr/>
        </p:nvSpPr>
        <p:spPr>
          <a:xfrm>
            <a:off x="6156176" y="2863732"/>
            <a:ext cx="140400" cy="1404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Plus 43"/>
          <p:cNvSpPr/>
          <p:nvPr/>
        </p:nvSpPr>
        <p:spPr>
          <a:xfrm>
            <a:off x="7344308" y="2870932"/>
            <a:ext cx="126000" cy="126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lus 44"/>
          <p:cNvSpPr/>
          <p:nvPr/>
        </p:nvSpPr>
        <p:spPr>
          <a:xfrm>
            <a:off x="7974392" y="2870932"/>
            <a:ext cx="126000" cy="126000"/>
          </a:xfrm>
          <a:prstGeom prst="math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Minus 48"/>
          <p:cNvSpPr/>
          <p:nvPr/>
        </p:nvSpPr>
        <p:spPr>
          <a:xfrm>
            <a:off x="6696236" y="2816932"/>
            <a:ext cx="234000" cy="234000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Minus 49"/>
          <p:cNvSpPr/>
          <p:nvPr/>
        </p:nvSpPr>
        <p:spPr>
          <a:xfrm>
            <a:off x="3257868" y="2870932"/>
            <a:ext cx="126000" cy="126000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Minus 50"/>
          <p:cNvSpPr/>
          <p:nvPr/>
        </p:nvSpPr>
        <p:spPr>
          <a:xfrm flipH="1">
            <a:off x="2865432" y="2836732"/>
            <a:ext cx="194400" cy="194400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Minus 51"/>
          <p:cNvSpPr/>
          <p:nvPr/>
        </p:nvSpPr>
        <p:spPr>
          <a:xfrm flipH="1">
            <a:off x="3635896" y="2836732"/>
            <a:ext cx="194400" cy="194400"/>
          </a:xfrm>
          <a:prstGeom prst="mathMinu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3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1068"/>
            <a:ext cx="7923600" cy="18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feld 39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Flussdiagramm: Verbindungsstelle 40"/>
          <p:cNvSpPr/>
          <p:nvPr/>
        </p:nvSpPr>
        <p:spPr>
          <a:xfrm>
            <a:off x="4067952" y="2897932"/>
            <a:ext cx="72000" cy="72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lussdiagramm: Verbindungsstelle 41"/>
          <p:cNvSpPr/>
          <p:nvPr/>
        </p:nvSpPr>
        <p:spPr>
          <a:xfrm>
            <a:off x="4319972" y="2897932"/>
            <a:ext cx="72000" cy="72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Flussdiagramm: Verbindungsstelle 52"/>
          <p:cNvSpPr/>
          <p:nvPr/>
        </p:nvSpPr>
        <p:spPr>
          <a:xfrm>
            <a:off x="4680020" y="2897932"/>
            <a:ext cx="72000" cy="72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Flussdiagramm: Verbindungsstelle 53"/>
          <p:cNvSpPr/>
          <p:nvPr/>
        </p:nvSpPr>
        <p:spPr>
          <a:xfrm>
            <a:off x="5436104" y="2897932"/>
            <a:ext cx="72000" cy="72000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46" name="Rechteck 45"/>
          <p:cNvSpPr/>
          <p:nvPr/>
        </p:nvSpPr>
        <p:spPr>
          <a:xfrm>
            <a:off x="1115616" y="5229200"/>
            <a:ext cx="6372708" cy="324036"/>
          </a:xfrm>
          <a:prstGeom prst="rect">
            <a:avLst/>
          </a:prstGeom>
          <a:noFill/>
          <a:ln>
            <a:solidFill>
              <a:srgbClr val="649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1115616" y="5589240"/>
            <a:ext cx="6372708" cy="324036"/>
          </a:xfrm>
          <a:prstGeom prst="rect">
            <a:avLst/>
          </a:prstGeom>
          <a:noFill/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1115616" y="5949280"/>
            <a:ext cx="6372708" cy="3240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Rechteck 56"/>
          <p:cNvSpPr/>
          <p:nvPr/>
        </p:nvSpPr>
        <p:spPr>
          <a:xfrm>
            <a:off x="323528" y="4005064"/>
            <a:ext cx="7920880" cy="252028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/>
          <p:cNvSpPr/>
          <p:nvPr/>
        </p:nvSpPr>
        <p:spPr>
          <a:xfrm>
            <a:off x="323528" y="3717032"/>
            <a:ext cx="7920880" cy="252028"/>
          </a:xfrm>
          <a:prstGeom prst="rect">
            <a:avLst/>
          </a:prstGeom>
          <a:solidFill>
            <a:srgbClr val="696969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1" grpId="0" animBg="1"/>
      <p:bldP spid="32" grpId="0" animBg="1"/>
      <p:bldP spid="36" grpId="0"/>
      <p:bldP spid="37" grpId="0"/>
      <p:bldP spid="38" grpId="0"/>
      <p:bldP spid="39" grpId="0"/>
      <p:bldP spid="35" grpId="0"/>
      <p:bldP spid="17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41" grpId="0" animBg="1"/>
      <p:bldP spid="42" grpId="0" animBg="1"/>
      <p:bldP spid="53" grpId="0" animBg="1"/>
      <p:bldP spid="54" grpId="0" animBg="1"/>
      <p:bldP spid="46" grpId="0" animBg="1"/>
      <p:bldP spid="47" grpId="0" animBg="1"/>
      <p:bldP spid="48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773434" y="3898478"/>
            <a:ext cx="7614990" cy="72390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/>
          <a:p>
            <a:pPr marL="514350" indent="-514350"/>
            <a:r>
              <a:rPr lang="en-US" dirty="0" smtClean="0">
                <a:latin typeface="Calibri" pitchFamily="34" charset="0"/>
              </a:rPr>
              <a:t>The Tournament: Participants and Rules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773434" y="4777953"/>
            <a:ext cx="7614990" cy="72548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/>
          <a:p>
            <a:pPr>
              <a:spcBef>
                <a:spcPct val="25000"/>
              </a:spcBef>
            </a:pPr>
            <a:r>
              <a:rPr lang="de-DE" altLang="de-DE" noProof="1" smtClean="0">
                <a:solidFill>
                  <a:srgbClr val="000000"/>
                </a:solidFill>
                <a:latin typeface="Calibri" pitchFamily="34" charset="0"/>
              </a:rPr>
              <a:t>Results</a:t>
            </a:r>
            <a:endParaRPr lang="de-DE" altLang="de-DE" sz="2400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773434" y="5657428"/>
            <a:ext cx="7614990" cy="72390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/>
          <a:p>
            <a:pPr>
              <a:spcBef>
                <a:spcPct val="25000"/>
              </a:spcBef>
            </a:pPr>
            <a:r>
              <a:rPr lang="de-DE" altLang="de-DE" noProof="1" smtClean="0">
                <a:solidFill>
                  <a:srgbClr val="000000"/>
                </a:solidFill>
                <a:latin typeface="Calibri" pitchFamily="34" charset="0"/>
              </a:rPr>
              <a:t>Conclusions</a:t>
            </a:r>
            <a:endParaRPr lang="de-DE" altLang="de-DE" sz="2400" noProof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gray">
          <a:xfrm>
            <a:off x="314647" y="3898478"/>
            <a:ext cx="463550" cy="7239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de-DE" altLang="de-DE" sz="2800" b="1" noProof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gray">
          <a:xfrm>
            <a:off x="314647" y="4777953"/>
            <a:ext cx="463550" cy="72548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de-DE" altLang="de-DE" sz="2800" b="1" noProof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gray">
          <a:xfrm>
            <a:off x="314647" y="5657428"/>
            <a:ext cx="463550" cy="7239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de-DE" altLang="de-DE" sz="2800" b="1" noProof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gray">
          <a:xfrm>
            <a:off x="773434" y="2984586"/>
            <a:ext cx="7614990" cy="72390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/>
          <a:p>
            <a:pPr marL="514350" indent="-514350"/>
            <a:r>
              <a:rPr lang="en-US" dirty="0" smtClean="0">
                <a:latin typeface="Calibri" pitchFamily="34" charset="0"/>
              </a:rPr>
              <a:t>Motivation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gray">
          <a:xfrm>
            <a:off x="314647" y="2984586"/>
            <a:ext cx="463550" cy="7239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de-DE" altLang="de-DE" sz="2800" b="1" noProof="1" smtClean="0">
                <a:solidFill>
                  <a:srgbClr val="FFFFFF"/>
                </a:solidFill>
                <a:latin typeface="Calibri" pitchFamily="34" charset="0"/>
              </a:rPr>
              <a:t>1</a:t>
            </a:r>
            <a:endParaRPr lang="de-DE" altLang="de-DE" sz="28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Flussdiagramm: Prozess 22"/>
          <p:cNvSpPr/>
          <p:nvPr/>
        </p:nvSpPr>
        <p:spPr>
          <a:xfrm>
            <a:off x="323528" y="1810407"/>
            <a:ext cx="2088232" cy="46801"/>
          </a:xfrm>
          <a:prstGeom prst="flowChartProcess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lussdiagramm: Prozess 23"/>
          <p:cNvSpPr/>
          <p:nvPr/>
        </p:nvSpPr>
        <p:spPr>
          <a:xfrm>
            <a:off x="2411760" y="1810408"/>
            <a:ext cx="5976664" cy="4680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324036" y="1342355"/>
            <a:ext cx="8064388" cy="468052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Outline</a:t>
            </a:r>
            <a:endParaRPr lang="de-DE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323528" y="1340768"/>
            <a:ext cx="2088232" cy="468052"/>
          </a:xfrm>
          <a:prstGeom prst="rect">
            <a:avLst/>
          </a:prstGeom>
          <a:solidFill>
            <a:schemeClr val="bg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gray">
          <a:xfrm>
            <a:off x="773434" y="2096852"/>
            <a:ext cx="7614990" cy="723900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/>
          <a:p>
            <a:pPr marL="514350" indent="-514350"/>
            <a:r>
              <a:rPr lang="en-US" dirty="0" smtClean="0">
                <a:latin typeface="Calibri" pitchFamily="34" charset="0"/>
              </a:rPr>
              <a:t>History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gray">
          <a:xfrm>
            <a:off x="314647" y="2096852"/>
            <a:ext cx="463550" cy="7239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801688" eaLnBrk="0" hangingPunct="0"/>
            <a:r>
              <a:rPr lang="de-DE" altLang="de-DE" sz="2800" b="1" noProof="1" smtClean="0">
                <a:solidFill>
                  <a:srgbClr val="FFFFFF"/>
                </a:solidFill>
                <a:latin typeface="Calibri" pitchFamily="34" charset="0"/>
              </a:rPr>
              <a:t>0</a:t>
            </a:r>
            <a:endParaRPr lang="de-DE" altLang="de-DE" sz="2800" b="1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</p:spPr>
        <p:txBody>
          <a:bodyPr/>
          <a:lstStyle/>
          <a:p>
            <a:r>
              <a:rPr lang="de-DE" dirty="0" smtClean="0"/>
              <a:t> </a:t>
            </a:r>
          </a:p>
          <a:p>
            <a:r>
              <a:rPr lang="en-US" dirty="0" smtClean="0"/>
              <a:t>METEO SERVICE weather research GmbH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59532" y="1340768"/>
            <a:ext cx="8244916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800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Scoring weekend (09./10. Aug14) - Berlin</a:t>
            </a:r>
            <a:endParaRPr kumimoji="0" lang="en-US" altLang="de-DE" sz="1800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59532" y="1720580"/>
            <a:ext cx="8244916" cy="4696752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056276" y="1880828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day2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9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540" y="2168860"/>
            <a:ext cx="7551377" cy="329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5697252"/>
            <a:ext cx="7552800" cy="2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00" y="5985284"/>
            <a:ext cx="7552800" cy="29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6120172" y="1880828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day1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942891" y="1880828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points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52644" y="1880828"/>
            <a:ext cx="55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pos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43608" y="1880828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name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Flussdiagramm: Verbindungsstelle 17"/>
          <p:cNvSpPr/>
          <p:nvPr/>
        </p:nvSpPr>
        <p:spPr>
          <a:xfrm>
            <a:off x="3275864" y="5517240"/>
            <a:ext cx="72000" cy="72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ussdiagramm: Verbindungsstelle 18"/>
          <p:cNvSpPr/>
          <p:nvPr/>
        </p:nvSpPr>
        <p:spPr>
          <a:xfrm>
            <a:off x="3275856" y="5697260"/>
            <a:ext cx="72000" cy="72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21" name="Rechteck 20"/>
          <p:cNvSpPr/>
          <p:nvPr/>
        </p:nvSpPr>
        <p:spPr>
          <a:xfrm>
            <a:off x="503548" y="2276872"/>
            <a:ext cx="7416824" cy="252028"/>
          </a:xfrm>
          <a:prstGeom prst="rect">
            <a:avLst/>
          </a:prstGeom>
          <a:solidFill>
            <a:srgbClr val="6495ED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503548" y="2564904"/>
            <a:ext cx="7416824" cy="252028"/>
          </a:xfrm>
          <a:prstGeom prst="rect">
            <a:avLst/>
          </a:prstGeom>
          <a:solidFill>
            <a:srgbClr val="4B0082">
              <a:alpha val="4078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503548" y="2852936"/>
            <a:ext cx="7416824" cy="252028"/>
          </a:xfrm>
          <a:prstGeom prst="rect">
            <a:avLst/>
          </a:prstGeom>
          <a:solidFill>
            <a:srgbClr val="00FFFF">
              <a:alpha val="4039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1490881"/>
            <a:ext cx="8100900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de-DE" sz="1600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Seasons ranking – Berlin (based on the weekends from June 6, 2014 till August 15, 2014)</a:t>
            </a:r>
            <a:endParaRPr kumimoji="0" lang="en-US" altLang="de-DE" sz="1600" b="1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23528" y="1828592"/>
            <a:ext cx="8100900" cy="4192696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580" y="2030941"/>
            <a:ext cx="6915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88" y="2661725"/>
            <a:ext cx="6228000" cy="322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hteck 16"/>
          <p:cNvSpPr/>
          <p:nvPr/>
        </p:nvSpPr>
        <p:spPr>
          <a:xfrm>
            <a:off x="921600" y="4479213"/>
            <a:ext cx="6768752" cy="252028"/>
          </a:xfrm>
          <a:prstGeom prst="rect">
            <a:avLst/>
          </a:prstGeom>
          <a:solidFill>
            <a:srgbClr val="6495ED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921600" y="3327085"/>
            <a:ext cx="6768752" cy="252028"/>
          </a:xfrm>
          <a:prstGeom prst="rect">
            <a:avLst/>
          </a:prstGeom>
          <a:solidFill>
            <a:srgbClr val="00FFFF">
              <a:alpha val="4039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921600" y="2643009"/>
            <a:ext cx="6768752" cy="252028"/>
          </a:xfrm>
          <a:prstGeom prst="rect">
            <a:avLst/>
          </a:prstGeom>
          <a:solidFill>
            <a:srgbClr val="4B0082">
              <a:alpha val="4078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7524" y="1310859"/>
            <a:ext cx="8100900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de-DE" sz="1600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Continuous ranking – Berlin (based on the weekends from 09.05.2014 till 15.08.2014)</a:t>
            </a:r>
            <a:endParaRPr kumimoji="0" lang="en-US" altLang="de-DE" sz="1600" b="1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87524" y="1648572"/>
            <a:ext cx="8100900" cy="4624744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539" y="2445087"/>
            <a:ext cx="3800417" cy="35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808" y="2431483"/>
            <a:ext cx="3801600" cy="355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359532" y="2528900"/>
            <a:ext cx="3816424" cy="108012"/>
          </a:xfrm>
          <a:prstGeom prst="rect">
            <a:avLst/>
          </a:prstGeom>
          <a:solidFill>
            <a:srgbClr val="4B0082">
              <a:alpha val="4078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359532" y="3704400"/>
            <a:ext cx="3816424" cy="108000"/>
          </a:xfrm>
          <a:prstGeom prst="rect">
            <a:avLst/>
          </a:prstGeom>
          <a:solidFill>
            <a:srgbClr val="00FFFF">
              <a:alpha val="4039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59532" y="3434400"/>
            <a:ext cx="3816424" cy="108012"/>
          </a:xfrm>
          <a:prstGeom prst="rect">
            <a:avLst/>
          </a:prstGeom>
          <a:solidFill>
            <a:srgbClr val="6495ED">
              <a:alpha val="41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2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8282" r="28093" b="79742"/>
          <a:stretch/>
        </p:blipFill>
        <p:spPr bwMode="auto">
          <a:xfrm>
            <a:off x="395536" y="2288010"/>
            <a:ext cx="3816424" cy="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t="459" r="36871" b="97295"/>
          <a:stretch/>
        </p:blipFill>
        <p:spPr bwMode="auto">
          <a:xfrm>
            <a:off x="395536" y="2204864"/>
            <a:ext cx="3780420" cy="11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8282" r="28093" b="79742"/>
          <a:stretch/>
        </p:blipFill>
        <p:spPr bwMode="auto">
          <a:xfrm>
            <a:off x="4463988" y="2288010"/>
            <a:ext cx="3816424" cy="7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t="459" r="36871" b="97295"/>
          <a:stretch/>
        </p:blipFill>
        <p:spPr bwMode="auto">
          <a:xfrm>
            <a:off x="4463988" y="2204864"/>
            <a:ext cx="3780420" cy="118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3528" y="1340767"/>
            <a:ext cx="8100900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de-DE" sz="1600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Continuous ranking – Berlin (based on the weekends from 09.05.2014 till 15.08.2014)</a:t>
            </a:r>
          </a:p>
        </p:txBody>
      </p:sp>
      <p:sp>
        <p:nvSpPr>
          <p:cNvPr id="8" name="Rechteck 7"/>
          <p:cNvSpPr/>
          <p:nvPr/>
        </p:nvSpPr>
        <p:spPr>
          <a:xfrm>
            <a:off x="323528" y="1678479"/>
            <a:ext cx="8100900" cy="4192696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2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4" t="18282" r="28093" b="79742"/>
          <a:stretch/>
        </p:blipFill>
        <p:spPr bwMode="auto">
          <a:xfrm>
            <a:off x="719572" y="2370680"/>
            <a:ext cx="7452828" cy="14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1" t="459" r="36871" b="97295"/>
          <a:stretch/>
        </p:blipFill>
        <p:spPr bwMode="auto">
          <a:xfrm>
            <a:off x="791580" y="2132856"/>
            <a:ext cx="7200000" cy="22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68" y="2607734"/>
            <a:ext cx="7200000" cy="18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68" y="2808000"/>
            <a:ext cx="7200000" cy="1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690945"/>
            <a:ext cx="7200000" cy="2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462345"/>
            <a:ext cx="7200000" cy="21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368" y="3238970"/>
            <a:ext cx="7200000" cy="2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368" y="3015450"/>
            <a:ext cx="7200000" cy="21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3568" y="3919396"/>
            <a:ext cx="7200000" cy="2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4143061"/>
            <a:ext cx="7200000" cy="2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3568" y="4366726"/>
            <a:ext cx="7200000" cy="2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4368" y="4590391"/>
            <a:ext cx="7200000" cy="2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4814056"/>
            <a:ext cx="7200000" cy="2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368" y="5037721"/>
            <a:ext cx="7200000" cy="2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3568" y="5261386"/>
            <a:ext cx="7200000" cy="2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4368" y="5485052"/>
            <a:ext cx="7200000" cy="21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hteck 40"/>
          <p:cNvSpPr/>
          <p:nvPr/>
        </p:nvSpPr>
        <p:spPr>
          <a:xfrm>
            <a:off x="719572" y="2600908"/>
            <a:ext cx="7272808" cy="1800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719572" y="2811600"/>
            <a:ext cx="7272808" cy="180020"/>
          </a:xfrm>
          <a:prstGeom prst="rect">
            <a:avLst/>
          </a:prstGeom>
          <a:noFill/>
          <a:ln>
            <a:solidFill>
              <a:srgbClr val="8B4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719572" y="3031200"/>
            <a:ext cx="7272808" cy="180020"/>
          </a:xfrm>
          <a:prstGeom prst="rect">
            <a:avLst/>
          </a:prstGeom>
          <a:noFill/>
          <a:ln>
            <a:solidFill>
              <a:srgbClr val="DAA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/>
          <p:cNvSpPr/>
          <p:nvPr/>
        </p:nvSpPr>
        <p:spPr>
          <a:xfrm>
            <a:off x="719572" y="3243600"/>
            <a:ext cx="7272808" cy="180020"/>
          </a:xfrm>
          <a:prstGeom prst="rect">
            <a:avLst/>
          </a:prstGeom>
          <a:noFill/>
          <a:ln>
            <a:solidFill>
              <a:srgbClr val="649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719572" y="3465004"/>
            <a:ext cx="7272808" cy="18002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719572" y="3693600"/>
            <a:ext cx="7272808" cy="180020"/>
          </a:xfrm>
          <a:prstGeom prst="rect">
            <a:avLst/>
          </a:prstGeom>
          <a:noFill/>
          <a:ln>
            <a:solidFill>
              <a:srgbClr val="4B0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719572" y="3924000"/>
            <a:ext cx="7272808" cy="180020"/>
          </a:xfrm>
          <a:prstGeom prst="rect">
            <a:avLst/>
          </a:prstGeom>
          <a:noFill/>
          <a:ln>
            <a:solidFill>
              <a:srgbClr val="007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719572" y="4154400"/>
            <a:ext cx="7272808" cy="180020"/>
          </a:xfrm>
          <a:prstGeom prst="rect">
            <a:avLst/>
          </a:prstGeom>
          <a:noFill/>
          <a:ln>
            <a:solidFill>
              <a:srgbClr val="FFA0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719572" y="4377600"/>
            <a:ext cx="7272808" cy="180020"/>
          </a:xfrm>
          <a:prstGeom prst="rect">
            <a:avLst/>
          </a:prstGeom>
          <a:noFill/>
          <a:ln>
            <a:solidFill>
              <a:srgbClr val="C715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719572" y="4597200"/>
            <a:ext cx="7272808" cy="180020"/>
          </a:xfrm>
          <a:prstGeom prst="rect">
            <a:avLst/>
          </a:prstGeom>
          <a:noFill/>
          <a:ln>
            <a:solidFill>
              <a:srgbClr val="F4AA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/>
          <p:cNvSpPr/>
          <p:nvPr/>
        </p:nvSpPr>
        <p:spPr>
          <a:xfrm>
            <a:off x="719572" y="4833156"/>
            <a:ext cx="7272808" cy="180020"/>
          </a:xfrm>
          <a:prstGeom prst="rect">
            <a:avLst/>
          </a:prstGeom>
          <a:noFill/>
          <a:ln>
            <a:solidFill>
              <a:srgbClr val="CD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719572" y="5049180"/>
            <a:ext cx="7272808" cy="180020"/>
          </a:xfrm>
          <a:prstGeom prst="rect">
            <a:avLst/>
          </a:prstGeom>
          <a:noFill/>
          <a:ln>
            <a:solidFill>
              <a:srgbClr val="FF6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hteck 52"/>
          <p:cNvSpPr/>
          <p:nvPr/>
        </p:nvSpPr>
        <p:spPr>
          <a:xfrm>
            <a:off x="719572" y="5265204"/>
            <a:ext cx="7272808" cy="180020"/>
          </a:xfrm>
          <a:prstGeom prst="rect">
            <a:avLst/>
          </a:prstGeom>
          <a:noFill/>
          <a:ln>
            <a:solidFill>
              <a:srgbClr val="DF2D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1223628" y="2204864"/>
            <a:ext cx="6228692" cy="3780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Weakest MOS: 0% - average points: about 165</a:t>
            </a:r>
            <a:b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Strongest MOS: 100% - average points: about 175 (out of 200)</a:t>
            </a:r>
            <a:b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All other MOSs between 0 and 100% accordingly.</a:t>
            </a:r>
            <a:b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 very rough and averaged translation of the tournament metrics (TM) percentages into RV is possible with RV =  3/8 * TM, </a:t>
            </a:r>
          </a:p>
          <a:p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e.g. 40% difference in TM is about equal to 15% RV.</a:t>
            </a:r>
          </a:p>
        </p:txBody>
      </p:sp>
      <p:sp>
        <p:nvSpPr>
          <p:cNvPr id="8" name="Rechteck 7"/>
          <p:cNvSpPr/>
          <p:nvPr/>
        </p:nvSpPr>
        <p:spPr>
          <a:xfrm>
            <a:off x="1223628" y="1556792"/>
            <a:ext cx="6228692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Tournament metrics 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32" name="Rechteck 31"/>
          <p:cNvSpPr/>
          <p:nvPr/>
        </p:nvSpPr>
        <p:spPr>
          <a:xfrm>
            <a:off x="2483768" y="1052736"/>
            <a:ext cx="4392488" cy="58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8316416" y="2564904"/>
            <a:ext cx="400110" cy="2628292"/>
          </a:xfrm>
          <a:prstGeom prst="rect">
            <a:avLst/>
          </a:prstGeom>
          <a:solidFill>
            <a:srgbClr val="00FFFF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 err="1" smtClean="0">
                <a:latin typeface="Calibri" pitchFamily="34" charset="0"/>
              </a:rPr>
              <a:t>MSwr</a:t>
            </a:r>
            <a:r>
              <a:rPr lang="en-US" sz="1400" dirty="0" smtClean="0">
                <a:latin typeface="Calibri" pitchFamily="34" charset="0"/>
              </a:rPr>
              <a:t>-HIR-MOS</a:t>
            </a:r>
          </a:p>
        </p:txBody>
      </p:sp>
      <p:pic>
        <p:nvPicPr>
          <p:cNvPr id="28" name="Grafik 27" descr="00_Berlin_Performance_of_different_MOSe_in_Ber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39" name="Grafik 38" descr="01_Berlin_Performance_of_different_MOSe_in_Berl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4" name="Grafik 43" descr="02_Berlin_Performance_of_different_MOSe_in_Berl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5" name="Grafik 44" descr="03_Berlin_Performance_of_different_MOSe_in_Berli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6" name="Grafik 45" descr="04_Berlin_Performance_of_different_MOSe_in_Berli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8" name="Grafik 47" descr="05_Berlin_Performance_of_different_MOSe_in_the_Berli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9" name="Grafik 48" descr="06_Berlin_Performance_of_different_MOSe_in_the_Berli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50" name="Grafik 49" descr="07_Berlin_Performance_of_different_MOSe_in_the_Berlin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51" name="Grafik 50" descr="08_Berlin_Performance_of_different_MOSe_in_the_Berlin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53" name="Grafik 52" descr="09_Berlin_Performance_of_different_MOSe_in_the_Berlin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54" name="Grafik 53" descr="10_Berlin_Performance_of_different_MOSe_in_the_Berli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55" name="Grafik 54" descr="11_Berlin_Performance_of_different_MOSe_in_the_Berli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56" name="Grafik 55" descr="12_Berlin_Performance_of_different_MOSe_in_the_Berli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sp>
        <p:nvSpPr>
          <p:cNvPr id="26" name="Freihandform 25"/>
          <p:cNvSpPr/>
          <p:nvPr/>
        </p:nvSpPr>
        <p:spPr>
          <a:xfrm>
            <a:off x="7556774" y="2708920"/>
            <a:ext cx="651630" cy="2016224"/>
          </a:xfrm>
          <a:custGeom>
            <a:avLst/>
            <a:gdLst>
              <a:gd name="connsiteX0" fmla="*/ 0 w 7650480"/>
              <a:gd name="connsiteY0" fmla="*/ 816864 h 2133600"/>
              <a:gd name="connsiteX1" fmla="*/ 371856 w 7650480"/>
              <a:gd name="connsiteY1" fmla="*/ 1018032 h 2133600"/>
              <a:gd name="connsiteX2" fmla="*/ 731520 w 7650480"/>
              <a:gd name="connsiteY2" fmla="*/ 1780032 h 2133600"/>
              <a:gd name="connsiteX3" fmla="*/ 1091184 w 7650480"/>
              <a:gd name="connsiteY3" fmla="*/ 780288 h 2133600"/>
              <a:gd name="connsiteX4" fmla="*/ 1456944 w 7650480"/>
              <a:gd name="connsiteY4" fmla="*/ 2133600 h 2133600"/>
              <a:gd name="connsiteX5" fmla="*/ 1822704 w 7650480"/>
              <a:gd name="connsiteY5" fmla="*/ 1133856 h 2133600"/>
              <a:gd name="connsiteX6" fmla="*/ 2188464 w 7650480"/>
              <a:gd name="connsiteY6" fmla="*/ 841248 h 2133600"/>
              <a:gd name="connsiteX7" fmla="*/ 2554224 w 7650480"/>
              <a:gd name="connsiteY7" fmla="*/ 1530096 h 2133600"/>
              <a:gd name="connsiteX8" fmla="*/ 2907792 w 7650480"/>
              <a:gd name="connsiteY8" fmla="*/ 591312 h 2133600"/>
              <a:gd name="connsiteX9" fmla="*/ 3297936 w 7650480"/>
              <a:gd name="connsiteY9" fmla="*/ 1127760 h 2133600"/>
              <a:gd name="connsiteX10" fmla="*/ 3645408 w 7650480"/>
              <a:gd name="connsiteY10" fmla="*/ 347472 h 2133600"/>
              <a:gd name="connsiteX11" fmla="*/ 4005072 w 7650480"/>
              <a:gd name="connsiteY11" fmla="*/ 0 h 2133600"/>
              <a:gd name="connsiteX12" fmla="*/ 4395216 w 7650480"/>
              <a:gd name="connsiteY12" fmla="*/ 140208 h 2133600"/>
              <a:gd name="connsiteX13" fmla="*/ 4736592 w 7650480"/>
              <a:gd name="connsiteY13" fmla="*/ 12192 h 2133600"/>
              <a:gd name="connsiteX14" fmla="*/ 5096256 w 7650480"/>
              <a:gd name="connsiteY14" fmla="*/ 42672 h 2133600"/>
              <a:gd name="connsiteX15" fmla="*/ 5437632 w 7650480"/>
              <a:gd name="connsiteY15" fmla="*/ 48768 h 2133600"/>
              <a:gd name="connsiteX16" fmla="*/ 5839968 w 7650480"/>
              <a:gd name="connsiteY16" fmla="*/ 310896 h 2133600"/>
              <a:gd name="connsiteX17" fmla="*/ 6193536 w 7650480"/>
              <a:gd name="connsiteY17" fmla="*/ 457200 h 2133600"/>
              <a:gd name="connsiteX18" fmla="*/ 6565392 w 7650480"/>
              <a:gd name="connsiteY18" fmla="*/ 280416 h 2133600"/>
              <a:gd name="connsiteX19" fmla="*/ 6906768 w 7650480"/>
              <a:gd name="connsiteY19" fmla="*/ 30480 h 2133600"/>
              <a:gd name="connsiteX20" fmla="*/ 7290816 w 7650480"/>
              <a:gd name="connsiteY20" fmla="*/ 347472 h 2133600"/>
              <a:gd name="connsiteX21" fmla="*/ 7650480 w 7650480"/>
              <a:gd name="connsiteY21" fmla="*/ 512064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43241 w 7929404"/>
              <a:gd name="connsiteY12" fmla="*/ 180814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04672 h 2121408"/>
              <a:gd name="connsiteX1" fmla="*/ 371856 w 7929404"/>
              <a:gd name="connsiteY1" fmla="*/ 1005840 h 2121408"/>
              <a:gd name="connsiteX2" fmla="*/ 731520 w 7929404"/>
              <a:gd name="connsiteY2" fmla="*/ 1767840 h 2121408"/>
              <a:gd name="connsiteX3" fmla="*/ 1091184 w 7929404"/>
              <a:gd name="connsiteY3" fmla="*/ 768096 h 2121408"/>
              <a:gd name="connsiteX4" fmla="*/ 1456944 w 7929404"/>
              <a:gd name="connsiteY4" fmla="*/ 2121408 h 2121408"/>
              <a:gd name="connsiteX5" fmla="*/ 1822704 w 7929404"/>
              <a:gd name="connsiteY5" fmla="*/ 1121664 h 2121408"/>
              <a:gd name="connsiteX6" fmla="*/ 2188464 w 7929404"/>
              <a:gd name="connsiteY6" fmla="*/ 829056 h 2121408"/>
              <a:gd name="connsiteX7" fmla="*/ 2554224 w 7929404"/>
              <a:gd name="connsiteY7" fmla="*/ 1517904 h 2121408"/>
              <a:gd name="connsiteX8" fmla="*/ 2907792 w 7929404"/>
              <a:gd name="connsiteY8" fmla="*/ 579120 h 2121408"/>
              <a:gd name="connsiteX9" fmla="*/ 3297936 w 7929404"/>
              <a:gd name="connsiteY9" fmla="*/ 1115568 h 2121408"/>
              <a:gd name="connsiteX10" fmla="*/ 3645408 w 7929404"/>
              <a:gd name="connsiteY10" fmla="*/ 335280 h 2121408"/>
              <a:gd name="connsiteX11" fmla="*/ 4024471 w 7929404"/>
              <a:gd name="connsiteY11" fmla="*/ 23971 h 2121408"/>
              <a:gd name="connsiteX12" fmla="*/ 4343241 w 7929404"/>
              <a:gd name="connsiteY12" fmla="*/ 168622 h 2121408"/>
              <a:gd name="connsiteX13" fmla="*/ 4736592 w 7929404"/>
              <a:gd name="connsiteY13" fmla="*/ 0 h 2121408"/>
              <a:gd name="connsiteX14" fmla="*/ 5096256 w 7929404"/>
              <a:gd name="connsiteY14" fmla="*/ 30480 h 2121408"/>
              <a:gd name="connsiteX15" fmla="*/ 5437632 w 7929404"/>
              <a:gd name="connsiteY15" fmla="*/ 36576 h 2121408"/>
              <a:gd name="connsiteX16" fmla="*/ 5839968 w 7929404"/>
              <a:gd name="connsiteY16" fmla="*/ 298704 h 2121408"/>
              <a:gd name="connsiteX17" fmla="*/ 6136323 w 7929404"/>
              <a:gd name="connsiteY17" fmla="*/ 494086 h 2121408"/>
              <a:gd name="connsiteX18" fmla="*/ 6565392 w 7929404"/>
              <a:gd name="connsiteY18" fmla="*/ 268224 h 2121408"/>
              <a:gd name="connsiteX19" fmla="*/ 6906768 w 7929404"/>
              <a:gd name="connsiteY19" fmla="*/ 18288 h 2121408"/>
              <a:gd name="connsiteX20" fmla="*/ 7291864 w 7929404"/>
              <a:gd name="connsiteY20" fmla="*/ 421761 h 2121408"/>
              <a:gd name="connsiteX21" fmla="*/ 7929404 w 7929404"/>
              <a:gd name="connsiteY21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383087 w 7969250"/>
              <a:gd name="connsiteY13" fmla="*/ 168622 h 2121408"/>
              <a:gd name="connsiteX14" fmla="*/ 4776438 w 7969250"/>
              <a:gd name="connsiteY14" fmla="*/ 0 h 2121408"/>
              <a:gd name="connsiteX15" fmla="*/ 5136102 w 7969250"/>
              <a:gd name="connsiteY15" fmla="*/ 30480 h 2121408"/>
              <a:gd name="connsiteX16" fmla="*/ 5477478 w 7969250"/>
              <a:gd name="connsiteY16" fmla="*/ 36576 h 2121408"/>
              <a:gd name="connsiteX17" fmla="*/ 5879814 w 7969250"/>
              <a:gd name="connsiteY17" fmla="*/ 298704 h 2121408"/>
              <a:gd name="connsiteX18" fmla="*/ 6176169 w 7969250"/>
              <a:gd name="connsiteY18" fmla="*/ 494086 h 2121408"/>
              <a:gd name="connsiteX19" fmla="*/ 6605238 w 7969250"/>
              <a:gd name="connsiteY19" fmla="*/ 268224 h 2121408"/>
              <a:gd name="connsiteX20" fmla="*/ 6946614 w 7969250"/>
              <a:gd name="connsiteY20" fmla="*/ 18288 h 2121408"/>
              <a:gd name="connsiteX21" fmla="*/ 7331710 w 7969250"/>
              <a:gd name="connsiteY21" fmla="*/ 421761 h 2121408"/>
              <a:gd name="connsiteX22" fmla="*/ 7969250 w 7969250"/>
              <a:gd name="connsiteY22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383087 w 7969250"/>
              <a:gd name="connsiteY13" fmla="*/ 168622 h 2121408"/>
              <a:gd name="connsiteX14" fmla="*/ 4776438 w 7969250"/>
              <a:gd name="connsiteY14" fmla="*/ 0 h 2121408"/>
              <a:gd name="connsiteX15" fmla="*/ 5136102 w 7969250"/>
              <a:gd name="connsiteY15" fmla="*/ 30480 h 2121408"/>
              <a:gd name="connsiteX16" fmla="*/ 5477478 w 7969250"/>
              <a:gd name="connsiteY16" fmla="*/ 36576 h 2121408"/>
              <a:gd name="connsiteX17" fmla="*/ 5879814 w 7969250"/>
              <a:gd name="connsiteY17" fmla="*/ 298704 h 2121408"/>
              <a:gd name="connsiteX18" fmla="*/ 6605238 w 7969250"/>
              <a:gd name="connsiteY18" fmla="*/ 268224 h 2121408"/>
              <a:gd name="connsiteX19" fmla="*/ 6946614 w 7969250"/>
              <a:gd name="connsiteY19" fmla="*/ 18288 h 2121408"/>
              <a:gd name="connsiteX20" fmla="*/ 7331710 w 7969250"/>
              <a:gd name="connsiteY20" fmla="*/ 421761 h 2121408"/>
              <a:gd name="connsiteX21" fmla="*/ 7969250 w 7969250"/>
              <a:gd name="connsiteY21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776438 w 7969250"/>
              <a:gd name="connsiteY13" fmla="*/ 0 h 2121408"/>
              <a:gd name="connsiteX14" fmla="*/ 5136102 w 7969250"/>
              <a:gd name="connsiteY14" fmla="*/ 30480 h 2121408"/>
              <a:gd name="connsiteX15" fmla="*/ 5477478 w 7969250"/>
              <a:gd name="connsiteY15" fmla="*/ 36576 h 2121408"/>
              <a:gd name="connsiteX16" fmla="*/ 5879814 w 7969250"/>
              <a:gd name="connsiteY16" fmla="*/ 298704 h 2121408"/>
              <a:gd name="connsiteX17" fmla="*/ 6605238 w 7969250"/>
              <a:gd name="connsiteY17" fmla="*/ 268224 h 2121408"/>
              <a:gd name="connsiteX18" fmla="*/ 6946614 w 7969250"/>
              <a:gd name="connsiteY18" fmla="*/ 18288 h 2121408"/>
              <a:gd name="connsiteX19" fmla="*/ 7331710 w 7969250"/>
              <a:gd name="connsiteY19" fmla="*/ 421761 h 2121408"/>
              <a:gd name="connsiteX20" fmla="*/ 7969250 w 7969250"/>
              <a:gd name="connsiteY20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776438 w 7969250"/>
              <a:gd name="connsiteY12" fmla="*/ 0 h 2121408"/>
              <a:gd name="connsiteX13" fmla="*/ 5136102 w 7969250"/>
              <a:gd name="connsiteY13" fmla="*/ 30480 h 2121408"/>
              <a:gd name="connsiteX14" fmla="*/ 5477478 w 7969250"/>
              <a:gd name="connsiteY14" fmla="*/ 36576 h 2121408"/>
              <a:gd name="connsiteX15" fmla="*/ 5879814 w 7969250"/>
              <a:gd name="connsiteY15" fmla="*/ 298704 h 2121408"/>
              <a:gd name="connsiteX16" fmla="*/ 6605238 w 7969250"/>
              <a:gd name="connsiteY16" fmla="*/ 268224 h 2121408"/>
              <a:gd name="connsiteX17" fmla="*/ 6946614 w 7969250"/>
              <a:gd name="connsiteY17" fmla="*/ 18288 h 2121408"/>
              <a:gd name="connsiteX18" fmla="*/ 7331710 w 7969250"/>
              <a:gd name="connsiteY18" fmla="*/ 421761 h 2121408"/>
              <a:gd name="connsiteX19" fmla="*/ 7969250 w 7969250"/>
              <a:gd name="connsiteY19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4776438 w 7969250"/>
              <a:gd name="connsiteY11" fmla="*/ 0 h 2121408"/>
              <a:gd name="connsiteX12" fmla="*/ 5136102 w 7969250"/>
              <a:gd name="connsiteY12" fmla="*/ 30480 h 2121408"/>
              <a:gd name="connsiteX13" fmla="*/ 5477478 w 7969250"/>
              <a:gd name="connsiteY13" fmla="*/ 36576 h 2121408"/>
              <a:gd name="connsiteX14" fmla="*/ 5879814 w 7969250"/>
              <a:gd name="connsiteY14" fmla="*/ 298704 h 2121408"/>
              <a:gd name="connsiteX15" fmla="*/ 6605238 w 7969250"/>
              <a:gd name="connsiteY15" fmla="*/ 268224 h 2121408"/>
              <a:gd name="connsiteX16" fmla="*/ 6946614 w 7969250"/>
              <a:gd name="connsiteY16" fmla="*/ 18288 h 2121408"/>
              <a:gd name="connsiteX17" fmla="*/ 7331710 w 7969250"/>
              <a:gd name="connsiteY17" fmla="*/ 421761 h 2121408"/>
              <a:gd name="connsiteX18" fmla="*/ 7969250 w 7969250"/>
              <a:gd name="connsiteY18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4776438 w 7969250"/>
              <a:gd name="connsiteY10" fmla="*/ 0 h 2121408"/>
              <a:gd name="connsiteX11" fmla="*/ 5136102 w 7969250"/>
              <a:gd name="connsiteY11" fmla="*/ 30480 h 2121408"/>
              <a:gd name="connsiteX12" fmla="*/ 5477478 w 7969250"/>
              <a:gd name="connsiteY12" fmla="*/ 36576 h 2121408"/>
              <a:gd name="connsiteX13" fmla="*/ 5879814 w 7969250"/>
              <a:gd name="connsiteY13" fmla="*/ 298704 h 2121408"/>
              <a:gd name="connsiteX14" fmla="*/ 6605238 w 7969250"/>
              <a:gd name="connsiteY14" fmla="*/ 268224 h 2121408"/>
              <a:gd name="connsiteX15" fmla="*/ 6946614 w 7969250"/>
              <a:gd name="connsiteY15" fmla="*/ 18288 h 2121408"/>
              <a:gd name="connsiteX16" fmla="*/ 7331710 w 7969250"/>
              <a:gd name="connsiteY16" fmla="*/ 421761 h 2121408"/>
              <a:gd name="connsiteX17" fmla="*/ 7969250 w 7969250"/>
              <a:gd name="connsiteY17" fmla="*/ 576387 h 2121408"/>
              <a:gd name="connsiteX0" fmla="*/ 39846 w 7969250"/>
              <a:gd name="connsiteY0" fmla="*/ 1142328 h 2459064"/>
              <a:gd name="connsiteX1" fmla="*/ 0 w 7969250"/>
              <a:gd name="connsiteY1" fmla="*/ 1699647 h 2459064"/>
              <a:gd name="connsiteX2" fmla="*/ 411702 w 7969250"/>
              <a:gd name="connsiteY2" fmla="*/ 1343496 h 2459064"/>
              <a:gd name="connsiteX3" fmla="*/ 771366 w 7969250"/>
              <a:gd name="connsiteY3" fmla="*/ 2105496 h 2459064"/>
              <a:gd name="connsiteX4" fmla="*/ 1131030 w 7969250"/>
              <a:gd name="connsiteY4" fmla="*/ 1105752 h 2459064"/>
              <a:gd name="connsiteX5" fmla="*/ 1496790 w 7969250"/>
              <a:gd name="connsiteY5" fmla="*/ 2459064 h 2459064"/>
              <a:gd name="connsiteX6" fmla="*/ 1862550 w 7969250"/>
              <a:gd name="connsiteY6" fmla="*/ 1459320 h 2459064"/>
              <a:gd name="connsiteX7" fmla="*/ 2228310 w 7969250"/>
              <a:gd name="connsiteY7" fmla="*/ 1166712 h 2459064"/>
              <a:gd name="connsiteX8" fmla="*/ 2594070 w 7969250"/>
              <a:gd name="connsiteY8" fmla="*/ 1855560 h 2459064"/>
              <a:gd name="connsiteX9" fmla="*/ 2947638 w 7969250"/>
              <a:gd name="connsiteY9" fmla="*/ 916776 h 2459064"/>
              <a:gd name="connsiteX10" fmla="*/ 4776438 w 7969250"/>
              <a:gd name="connsiteY10" fmla="*/ 337656 h 2459064"/>
              <a:gd name="connsiteX11" fmla="*/ 5136102 w 7969250"/>
              <a:gd name="connsiteY11" fmla="*/ 368136 h 2459064"/>
              <a:gd name="connsiteX12" fmla="*/ 5477478 w 7969250"/>
              <a:gd name="connsiteY12" fmla="*/ 374232 h 2459064"/>
              <a:gd name="connsiteX13" fmla="*/ 5879814 w 7969250"/>
              <a:gd name="connsiteY13" fmla="*/ 636360 h 2459064"/>
              <a:gd name="connsiteX14" fmla="*/ 5737860 w 7969250"/>
              <a:gd name="connsiteY14" fmla="*/ 0 h 2459064"/>
              <a:gd name="connsiteX15" fmla="*/ 6605238 w 7969250"/>
              <a:gd name="connsiteY15" fmla="*/ 605880 h 2459064"/>
              <a:gd name="connsiteX16" fmla="*/ 6946614 w 7969250"/>
              <a:gd name="connsiteY16" fmla="*/ 355944 h 2459064"/>
              <a:gd name="connsiteX17" fmla="*/ 7331710 w 7969250"/>
              <a:gd name="connsiteY17" fmla="*/ 759417 h 2459064"/>
              <a:gd name="connsiteX18" fmla="*/ 7969250 w 7969250"/>
              <a:gd name="connsiteY18" fmla="*/ 914043 h 2459064"/>
              <a:gd name="connsiteX0" fmla="*/ 39846 w 7544573"/>
              <a:gd name="connsiteY0" fmla="*/ 1499194 h 2815930"/>
              <a:gd name="connsiteX1" fmla="*/ 0 w 7544573"/>
              <a:gd name="connsiteY1" fmla="*/ 2056513 h 2815930"/>
              <a:gd name="connsiteX2" fmla="*/ 411702 w 7544573"/>
              <a:gd name="connsiteY2" fmla="*/ 1700362 h 2815930"/>
              <a:gd name="connsiteX3" fmla="*/ 771366 w 7544573"/>
              <a:gd name="connsiteY3" fmla="*/ 2462362 h 2815930"/>
              <a:gd name="connsiteX4" fmla="*/ 1131030 w 7544573"/>
              <a:gd name="connsiteY4" fmla="*/ 1462618 h 2815930"/>
              <a:gd name="connsiteX5" fmla="*/ 1496790 w 7544573"/>
              <a:gd name="connsiteY5" fmla="*/ 2815930 h 2815930"/>
              <a:gd name="connsiteX6" fmla="*/ 1862550 w 7544573"/>
              <a:gd name="connsiteY6" fmla="*/ 1816186 h 2815930"/>
              <a:gd name="connsiteX7" fmla="*/ 2228310 w 7544573"/>
              <a:gd name="connsiteY7" fmla="*/ 1523578 h 2815930"/>
              <a:gd name="connsiteX8" fmla="*/ 2594070 w 7544573"/>
              <a:gd name="connsiteY8" fmla="*/ 2212426 h 2815930"/>
              <a:gd name="connsiteX9" fmla="*/ 2947638 w 7544573"/>
              <a:gd name="connsiteY9" fmla="*/ 1273642 h 2815930"/>
              <a:gd name="connsiteX10" fmla="*/ 4776438 w 7544573"/>
              <a:gd name="connsiteY10" fmla="*/ 694522 h 2815930"/>
              <a:gd name="connsiteX11" fmla="*/ 5136102 w 7544573"/>
              <a:gd name="connsiteY11" fmla="*/ 725002 h 2815930"/>
              <a:gd name="connsiteX12" fmla="*/ 5477478 w 7544573"/>
              <a:gd name="connsiteY12" fmla="*/ 731098 h 2815930"/>
              <a:gd name="connsiteX13" fmla="*/ 5879814 w 7544573"/>
              <a:gd name="connsiteY13" fmla="*/ 993226 h 2815930"/>
              <a:gd name="connsiteX14" fmla="*/ 5737860 w 7544573"/>
              <a:gd name="connsiteY14" fmla="*/ 356866 h 2815930"/>
              <a:gd name="connsiteX15" fmla="*/ 6605238 w 7544573"/>
              <a:gd name="connsiteY15" fmla="*/ 962746 h 2815930"/>
              <a:gd name="connsiteX16" fmla="*/ 6946614 w 7544573"/>
              <a:gd name="connsiteY16" fmla="*/ 712810 h 2815930"/>
              <a:gd name="connsiteX17" fmla="*/ 7331710 w 7544573"/>
              <a:gd name="connsiteY17" fmla="*/ 1116283 h 2815930"/>
              <a:gd name="connsiteX18" fmla="*/ 6853555 w 7544573"/>
              <a:gd name="connsiteY18" fmla="*/ 67564 h 2815930"/>
              <a:gd name="connsiteX0" fmla="*/ 39846 w 6946614"/>
              <a:gd name="connsiteY0" fmla="*/ 1499194 h 2815930"/>
              <a:gd name="connsiteX1" fmla="*/ 0 w 6946614"/>
              <a:gd name="connsiteY1" fmla="*/ 2056513 h 2815930"/>
              <a:gd name="connsiteX2" fmla="*/ 411702 w 6946614"/>
              <a:gd name="connsiteY2" fmla="*/ 1700362 h 2815930"/>
              <a:gd name="connsiteX3" fmla="*/ 771366 w 6946614"/>
              <a:gd name="connsiteY3" fmla="*/ 2462362 h 2815930"/>
              <a:gd name="connsiteX4" fmla="*/ 1131030 w 6946614"/>
              <a:gd name="connsiteY4" fmla="*/ 1462618 h 2815930"/>
              <a:gd name="connsiteX5" fmla="*/ 1496790 w 6946614"/>
              <a:gd name="connsiteY5" fmla="*/ 2815930 h 2815930"/>
              <a:gd name="connsiteX6" fmla="*/ 1862550 w 6946614"/>
              <a:gd name="connsiteY6" fmla="*/ 1816186 h 2815930"/>
              <a:gd name="connsiteX7" fmla="*/ 2228310 w 6946614"/>
              <a:gd name="connsiteY7" fmla="*/ 1523578 h 2815930"/>
              <a:gd name="connsiteX8" fmla="*/ 2594070 w 6946614"/>
              <a:gd name="connsiteY8" fmla="*/ 2212426 h 2815930"/>
              <a:gd name="connsiteX9" fmla="*/ 2947638 w 6946614"/>
              <a:gd name="connsiteY9" fmla="*/ 1273642 h 2815930"/>
              <a:gd name="connsiteX10" fmla="*/ 4776438 w 6946614"/>
              <a:gd name="connsiteY10" fmla="*/ 694522 h 2815930"/>
              <a:gd name="connsiteX11" fmla="*/ 5136102 w 6946614"/>
              <a:gd name="connsiteY11" fmla="*/ 725002 h 2815930"/>
              <a:gd name="connsiteX12" fmla="*/ 5477478 w 6946614"/>
              <a:gd name="connsiteY12" fmla="*/ 731098 h 2815930"/>
              <a:gd name="connsiteX13" fmla="*/ 5879814 w 6946614"/>
              <a:gd name="connsiteY13" fmla="*/ 993226 h 2815930"/>
              <a:gd name="connsiteX14" fmla="*/ 5737860 w 6946614"/>
              <a:gd name="connsiteY14" fmla="*/ 356866 h 2815930"/>
              <a:gd name="connsiteX15" fmla="*/ 6605238 w 6946614"/>
              <a:gd name="connsiteY15" fmla="*/ 962746 h 2815930"/>
              <a:gd name="connsiteX16" fmla="*/ 6946614 w 6946614"/>
              <a:gd name="connsiteY16" fmla="*/ 712810 h 2815930"/>
              <a:gd name="connsiteX17" fmla="*/ 6534786 w 6946614"/>
              <a:gd name="connsiteY17" fmla="*/ 718493 h 2815930"/>
              <a:gd name="connsiteX18" fmla="*/ 6853555 w 6946614"/>
              <a:gd name="connsiteY18" fmla="*/ 67564 h 2815930"/>
              <a:gd name="connsiteX0" fmla="*/ 39846 w 6946614"/>
              <a:gd name="connsiteY0" fmla="*/ 1431630 h 2748366"/>
              <a:gd name="connsiteX1" fmla="*/ 0 w 6946614"/>
              <a:gd name="connsiteY1" fmla="*/ 1988949 h 2748366"/>
              <a:gd name="connsiteX2" fmla="*/ 411702 w 6946614"/>
              <a:gd name="connsiteY2" fmla="*/ 1632798 h 2748366"/>
              <a:gd name="connsiteX3" fmla="*/ 771366 w 6946614"/>
              <a:gd name="connsiteY3" fmla="*/ 2394798 h 2748366"/>
              <a:gd name="connsiteX4" fmla="*/ 1131030 w 6946614"/>
              <a:gd name="connsiteY4" fmla="*/ 1395054 h 2748366"/>
              <a:gd name="connsiteX5" fmla="*/ 1496790 w 6946614"/>
              <a:gd name="connsiteY5" fmla="*/ 2748366 h 2748366"/>
              <a:gd name="connsiteX6" fmla="*/ 1862550 w 6946614"/>
              <a:gd name="connsiteY6" fmla="*/ 1748622 h 2748366"/>
              <a:gd name="connsiteX7" fmla="*/ 2228310 w 6946614"/>
              <a:gd name="connsiteY7" fmla="*/ 1456014 h 2748366"/>
              <a:gd name="connsiteX8" fmla="*/ 2594070 w 6946614"/>
              <a:gd name="connsiteY8" fmla="*/ 2144862 h 2748366"/>
              <a:gd name="connsiteX9" fmla="*/ 2947638 w 6946614"/>
              <a:gd name="connsiteY9" fmla="*/ 1206078 h 2748366"/>
              <a:gd name="connsiteX10" fmla="*/ 4776438 w 6946614"/>
              <a:gd name="connsiteY10" fmla="*/ 626958 h 2748366"/>
              <a:gd name="connsiteX11" fmla="*/ 5136102 w 6946614"/>
              <a:gd name="connsiteY11" fmla="*/ 657438 h 2748366"/>
              <a:gd name="connsiteX12" fmla="*/ 5477478 w 6946614"/>
              <a:gd name="connsiteY12" fmla="*/ 663534 h 2748366"/>
              <a:gd name="connsiteX13" fmla="*/ 5879814 w 6946614"/>
              <a:gd name="connsiteY13" fmla="*/ 925662 h 2748366"/>
              <a:gd name="connsiteX14" fmla="*/ 5737860 w 6946614"/>
              <a:gd name="connsiteY14" fmla="*/ 289302 h 2748366"/>
              <a:gd name="connsiteX15" fmla="*/ 6605238 w 6946614"/>
              <a:gd name="connsiteY15" fmla="*/ 895182 h 2748366"/>
              <a:gd name="connsiteX16" fmla="*/ 6946614 w 6946614"/>
              <a:gd name="connsiteY16" fmla="*/ 645246 h 2748366"/>
              <a:gd name="connsiteX17" fmla="*/ 6853555 w 6946614"/>
              <a:gd name="connsiteY17" fmla="*/ 0 h 2748366"/>
              <a:gd name="connsiteX0" fmla="*/ 39846 w 6946614"/>
              <a:gd name="connsiteY0" fmla="*/ 1431630 h 2820691"/>
              <a:gd name="connsiteX1" fmla="*/ 0 w 6946614"/>
              <a:gd name="connsiteY1" fmla="*/ 1988949 h 2820691"/>
              <a:gd name="connsiteX2" fmla="*/ 411702 w 6946614"/>
              <a:gd name="connsiteY2" fmla="*/ 1632798 h 2820691"/>
              <a:gd name="connsiteX3" fmla="*/ 771366 w 6946614"/>
              <a:gd name="connsiteY3" fmla="*/ 2394798 h 2820691"/>
              <a:gd name="connsiteX4" fmla="*/ 1131030 w 6946614"/>
              <a:gd name="connsiteY4" fmla="*/ 1395054 h 2820691"/>
              <a:gd name="connsiteX5" fmla="*/ 1496790 w 6946614"/>
              <a:gd name="connsiteY5" fmla="*/ 2748366 h 2820691"/>
              <a:gd name="connsiteX6" fmla="*/ 1862550 w 6946614"/>
              <a:gd name="connsiteY6" fmla="*/ 1748622 h 2820691"/>
              <a:gd name="connsiteX7" fmla="*/ 2228310 w 6946614"/>
              <a:gd name="connsiteY7" fmla="*/ 1456014 h 2820691"/>
              <a:gd name="connsiteX8" fmla="*/ 2594070 w 6946614"/>
              <a:gd name="connsiteY8" fmla="*/ 2144862 h 2820691"/>
              <a:gd name="connsiteX9" fmla="*/ 2947638 w 6946614"/>
              <a:gd name="connsiteY9" fmla="*/ 1206078 h 2820691"/>
              <a:gd name="connsiteX10" fmla="*/ 4776438 w 6946614"/>
              <a:gd name="connsiteY10" fmla="*/ 626958 h 2820691"/>
              <a:gd name="connsiteX11" fmla="*/ 5136102 w 6946614"/>
              <a:gd name="connsiteY11" fmla="*/ 657438 h 2820691"/>
              <a:gd name="connsiteX12" fmla="*/ 5477478 w 6946614"/>
              <a:gd name="connsiteY12" fmla="*/ 663534 h 2820691"/>
              <a:gd name="connsiteX13" fmla="*/ 5879814 w 6946614"/>
              <a:gd name="connsiteY13" fmla="*/ 925662 h 2820691"/>
              <a:gd name="connsiteX14" fmla="*/ 5737860 w 6946614"/>
              <a:gd name="connsiteY14" fmla="*/ 289302 h 2820691"/>
              <a:gd name="connsiteX15" fmla="*/ 6335555 w 6946614"/>
              <a:gd name="connsiteY15" fmla="*/ 2820691 h 2820691"/>
              <a:gd name="connsiteX16" fmla="*/ 6946614 w 6946614"/>
              <a:gd name="connsiteY16" fmla="*/ 645246 h 2820691"/>
              <a:gd name="connsiteX17" fmla="*/ 6853555 w 6946614"/>
              <a:gd name="connsiteY17" fmla="*/ 0 h 2820691"/>
              <a:gd name="connsiteX0" fmla="*/ 39846 w 6853555"/>
              <a:gd name="connsiteY0" fmla="*/ 1431630 h 2820691"/>
              <a:gd name="connsiteX1" fmla="*/ 0 w 6853555"/>
              <a:gd name="connsiteY1" fmla="*/ 1988949 h 2820691"/>
              <a:gd name="connsiteX2" fmla="*/ 411702 w 6853555"/>
              <a:gd name="connsiteY2" fmla="*/ 1632798 h 2820691"/>
              <a:gd name="connsiteX3" fmla="*/ 771366 w 6853555"/>
              <a:gd name="connsiteY3" fmla="*/ 2394798 h 2820691"/>
              <a:gd name="connsiteX4" fmla="*/ 1131030 w 6853555"/>
              <a:gd name="connsiteY4" fmla="*/ 1395054 h 2820691"/>
              <a:gd name="connsiteX5" fmla="*/ 1496790 w 6853555"/>
              <a:gd name="connsiteY5" fmla="*/ 2748366 h 2820691"/>
              <a:gd name="connsiteX6" fmla="*/ 1862550 w 6853555"/>
              <a:gd name="connsiteY6" fmla="*/ 1748622 h 2820691"/>
              <a:gd name="connsiteX7" fmla="*/ 2228310 w 6853555"/>
              <a:gd name="connsiteY7" fmla="*/ 1456014 h 2820691"/>
              <a:gd name="connsiteX8" fmla="*/ 2594070 w 6853555"/>
              <a:gd name="connsiteY8" fmla="*/ 2144862 h 2820691"/>
              <a:gd name="connsiteX9" fmla="*/ 2947638 w 6853555"/>
              <a:gd name="connsiteY9" fmla="*/ 1206078 h 2820691"/>
              <a:gd name="connsiteX10" fmla="*/ 4776438 w 6853555"/>
              <a:gd name="connsiteY10" fmla="*/ 626958 h 2820691"/>
              <a:gd name="connsiteX11" fmla="*/ 5136102 w 6853555"/>
              <a:gd name="connsiteY11" fmla="*/ 657438 h 2820691"/>
              <a:gd name="connsiteX12" fmla="*/ 5477478 w 6853555"/>
              <a:gd name="connsiteY12" fmla="*/ 663534 h 2820691"/>
              <a:gd name="connsiteX13" fmla="*/ 5879814 w 6853555"/>
              <a:gd name="connsiteY13" fmla="*/ 925662 h 2820691"/>
              <a:gd name="connsiteX14" fmla="*/ 5737860 w 6853555"/>
              <a:gd name="connsiteY14" fmla="*/ 289302 h 2820691"/>
              <a:gd name="connsiteX15" fmla="*/ 6335555 w 6853555"/>
              <a:gd name="connsiteY15" fmla="*/ 2820691 h 2820691"/>
              <a:gd name="connsiteX16" fmla="*/ 6654326 w 6853555"/>
              <a:gd name="connsiteY16" fmla="*/ 180814 h 2820691"/>
              <a:gd name="connsiteX17" fmla="*/ 6853555 w 6853555"/>
              <a:gd name="connsiteY17" fmla="*/ 0 h 2820691"/>
              <a:gd name="connsiteX0" fmla="*/ 39846 w 6853555"/>
              <a:gd name="connsiteY0" fmla="*/ 1431630 h 2820691"/>
              <a:gd name="connsiteX1" fmla="*/ 0 w 6853555"/>
              <a:gd name="connsiteY1" fmla="*/ 1988949 h 2820691"/>
              <a:gd name="connsiteX2" fmla="*/ 411702 w 6853555"/>
              <a:gd name="connsiteY2" fmla="*/ 1632798 h 2820691"/>
              <a:gd name="connsiteX3" fmla="*/ 771366 w 6853555"/>
              <a:gd name="connsiteY3" fmla="*/ 2394798 h 2820691"/>
              <a:gd name="connsiteX4" fmla="*/ 1131030 w 6853555"/>
              <a:gd name="connsiteY4" fmla="*/ 1395054 h 2820691"/>
              <a:gd name="connsiteX5" fmla="*/ 1496790 w 6853555"/>
              <a:gd name="connsiteY5" fmla="*/ 2748366 h 2820691"/>
              <a:gd name="connsiteX6" fmla="*/ 1862550 w 6853555"/>
              <a:gd name="connsiteY6" fmla="*/ 1748622 h 2820691"/>
              <a:gd name="connsiteX7" fmla="*/ 2228310 w 6853555"/>
              <a:gd name="connsiteY7" fmla="*/ 1456014 h 2820691"/>
              <a:gd name="connsiteX8" fmla="*/ 2594070 w 6853555"/>
              <a:gd name="connsiteY8" fmla="*/ 2144862 h 2820691"/>
              <a:gd name="connsiteX9" fmla="*/ 2947638 w 6853555"/>
              <a:gd name="connsiteY9" fmla="*/ 1206078 h 2820691"/>
              <a:gd name="connsiteX10" fmla="*/ 4776438 w 6853555"/>
              <a:gd name="connsiteY10" fmla="*/ 626958 h 2820691"/>
              <a:gd name="connsiteX11" fmla="*/ 5136102 w 6853555"/>
              <a:gd name="connsiteY11" fmla="*/ 657438 h 2820691"/>
              <a:gd name="connsiteX12" fmla="*/ 5477478 w 6853555"/>
              <a:gd name="connsiteY12" fmla="*/ 663534 h 2820691"/>
              <a:gd name="connsiteX13" fmla="*/ 5879814 w 6853555"/>
              <a:gd name="connsiteY13" fmla="*/ 925662 h 2820691"/>
              <a:gd name="connsiteX14" fmla="*/ 5737860 w 6853555"/>
              <a:gd name="connsiteY14" fmla="*/ 289302 h 2820691"/>
              <a:gd name="connsiteX15" fmla="*/ 6335555 w 6853555"/>
              <a:gd name="connsiteY15" fmla="*/ 2820691 h 2820691"/>
              <a:gd name="connsiteX16" fmla="*/ 6853555 w 6853555"/>
              <a:gd name="connsiteY16" fmla="*/ 0 h 2820691"/>
              <a:gd name="connsiteX0" fmla="*/ 39846 w 6694172"/>
              <a:gd name="connsiteY0" fmla="*/ 1286978 h 2676039"/>
              <a:gd name="connsiteX1" fmla="*/ 0 w 6694172"/>
              <a:gd name="connsiteY1" fmla="*/ 1844297 h 2676039"/>
              <a:gd name="connsiteX2" fmla="*/ 411702 w 6694172"/>
              <a:gd name="connsiteY2" fmla="*/ 1488146 h 2676039"/>
              <a:gd name="connsiteX3" fmla="*/ 771366 w 6694172"/>
              <a:gd name="connsiteY3" fmla="*/ 2250146 h 2676039"/>
              <a:gd name="connsiteX4" fmla="*/ 1131030 w 6694172"/>
              <a:gd name="connsiteY4" fmla="*/ 1250402 h 2676039"/>
              <a:gd name="connsiteX5" fmla="*/ 1496790 w 6694172"/>
              <a:gd name="connsiteY5" fmla="*/ 2603714 h 2676039"/>
              <a:gd name="connsiteX6" fmla="*/ 1862550 w 6694172"/>
              <a:gd name="connsiteY6" fmla="*/ 1603970 h 2676039"/>
              <a:gd name="connsiteX7" fmla="*/ 2228310 w 6694172"/>
              <a:gd name="connsiteY7" fmla="*/ 1311362 h 2676039"/>
              <a:gd name="connsiteX8" fmla="*/ 2594070 w 6694172"/>
              <a:gd name="connsiteY8" fmla="*/ 2000210 h 2676039"/>
              <a:gd name="connsiteX9" fmla="*/ 2947638 w 6694172"/>
              <a:gd name="connsiteY9" fmla="*/ 1061426 h 2676039"/>
              <a:gd name="connsiteX10" fmla="*/ 4776438 w 6694172"/>
              <a:gd name="connsiteY10" fmla="*/ 482306 h 2676039"/>
              <a:gd name="connsiteX11" fmla="*/ 5136102 w 6694172"/>
              <a:gd name="connsiteY11" fmla="*/ 512786 h 2676039"/>
              <a:gd name="connsiteX12" fmla="*/ 5477478 w 6694172"/>
              <a:gd name="connsiteY12" fmla="*/ 518882 h 2676039"/>
              <a:gd name="connsiteX13" fmla="*/ 5879814 w 6694172"/>
              <a:gd name="connsiteY13" fmla="*/ 781010 h 2676039"/>
              <a:gd name="connsiteX14" fmla="*/ 5737860 w 6694172"/>
              <a:gd name="connsiteY14" fmla="*/ 144650 h 2676039"/>
              <a:gd name="connsiteX15" fmla="*/ 6335555 w 6694172"/>
              <a:gd name="connsiteY15" fmla="*/ 2676039 h 2676039"/>
              <a:gd name="connsiteX16" fmla="*/ 6694172 w 6694172"/>
              <a:gd name="connsiteY16" fmla="*/ 0 h 2676039"/>
              <a:gd name="connsiteX0" fmla="*/ 39846 w 6750792"/>
              <a:gd name="connsiteY0" fmla="*/ 1731890 h 3120951"/>
              <a:gd name="connsiteX1" fmla="*/ 0 w 6750792"/>
              <a:gd name="connsiteY1" fmla="*/ 2289209 h 3120951"/>
              <a:gd name="connsiteX2" fmla="*/ 411702 w 6750792"/>
              <a:gd name="connsiteY2" fmla="*/ 1933058 h 3120951"/>
              <a:gd name="connsiteX3" fmla="*/ 771366 w 6750792"/>
              <a:gd name="connsiteY3" fmla="*/ 2695058 h 3120951"/>
              <a:gd name="connsiteX4" fmla="*/ 1131030 w 6750792"/>
              <a:gd name="connsiteY4" fmla="*/ 1695314 h 3120951"/>
              <a:gd name="connsiteX5" fmla="*/ 1496790 w 6750792"/>
              <a:gd name="connsiteY5" fmla="*/ 3048626 h 3120951"/>
              <a:gd name="connsiteX6" fmla="*/ 1862550 w 6750792"/>
              <a:gd name="connsiteY6" fmla="*/ 2048882 h 3120951"/>
              <a:gd name="connsiteX7" fmla="*/ 2228310 w 6750792"/>
              <a:gd name="connsiteY7" fmla="*/ 1756274 h 3120951"/>
              <a:gd name="connsiteX8" fmla="*/ 2594070 w 6750792"/>
              <a:gd name="connsiteY8" fmla="*/ 2445122 h 3120951"/>
              <a:gd name="connsiteX9" fmla="*/ 2947638 w 6750792"/>
              <a:gd name="connsiteY9" fmla="*/ 1506338 h 3120951"/>
              <a:gd name="connsiteX10" fmla="*/ 4776438 w 6750792"/>
              <a:gd name="connsiteY10" fmla="*/ 927218 h 3120951"/>
              <a:gd name="connsiteX11" fmla="*/ 5136102 w 6750792"/>
              <a:gd name="connsiteY11" fmla="*/ 957698 h 3120951"/>
              <a:gd name="connsiteX12" fmla="*/ 5477478 w 6750792"/>
              <a:gd name="connsiteY12" fmla="*/ 963794 h 3120951"/>
              <a:gd name="connsiteX13" fmla="*/ 5879814 w 6750792"/>
              <a:gd name="connsiteY13" fmla="*/ 1225922 h 3120951"/>
              <a:gd name="connsiteX14" fmla="*/ 5737860 w 6750792"/>
              <a:gd name="connsiteY14" fmla="*/ 589562 h 3120951"/>
              <a:gd name="connsiteX15" fmla="*/ 6335555 w 6750792"/>
              <a:gd name="connsiteY15" fmla="*/ 3120951 h 3120951"/>
              <a:gd name="connsiteX16" fmla="*/ 6694172 w 6750792"/>
              <a:gd name="connsiteY16" fmla="*/ 444912 h 3120951"/>
              <a:gd name="connsiteX17" fmla="*/ 6675273 w 6750792"/>
              <a:gd name="connsiteY17" fmla="*/ 451479 h 3120951"/>
              <a:gd name="connsiteX0" fmla="*/ 39846 w 7016879"/>
              <a:gd name="connsiteY0" fmla="*/ 1731890 h 3120951"/>
              <a:gd name="connsiteX1" fmla="*/ 0 w 7016879"/>
              <a:gd name="connsiteY1" fmla="*/ 2289209 h 3120951"/>
              <a:gd name="connsiteX2" fmla="*/ 411702 w 7016879"/>
              <a:gd name="connsiteY2" fmla="*/ 1933058 h 3120951"/>
              <a:gd name="connsiteX3" fmla="*/ 771366 w 7016879"/>
              <a:gd name="connsiteY3" fmla="*/ 2695058 h 3120951"/>
              <a:gd name="connsiteX4" fmla="*/ 1131030 w 7016879"/>
              <a:gd name="connsiteY4" fmla="*/ 1695314 h 3120951"/>
              <a:gd name="connsiteX5" fmla="*/ 1496790 w 7016879"/>
              <a:gd name="connsiteY5" fmla="*/ 3048626 h 3120951"/>
              <a:gd name="connsiteX6" fmla="*/ 1862550 w 7016879"/>
              <a:gd name="connsiteY6" fmla="*/ 2048882 h 3120951"/>
              <a:gd name="connsiteX7" fmla="*/ 2228310 w 7016879"/>
              <a:gd name="connsiteY7" fmla="*/ 1756274 h 3120951"/>
              <a:gd name="connsiteX8" fmla="*/ 2594070 w 7016879"/>
              <a:gd name="connsiteY8" fmla="*/ 2445122 h 3120951"/>
              <a:gd name="connsiteX9" fmla="*/ 2947638 w 7016879"/>
              <a:gd name="connsiteY9" fmla="*/ 1506338 h 3120951"/>
              <a:gd name="connsiteX10" fmla="*/ 4776438 w 7016879"/>
              <a:gd name="connsiteY10" fmla="*/ 927218 h 3120951"/>
              <a:gd name="connsiteX11" fmla="*/ 5136102 w 7016879"/>
              <a:gd name="connsiteY11" fmla="*/ 957698 h 3120951"/>
              <a:gd name="connsiteX12" fmla="*/ 5477478 w 7016879"/>
              <a:gd name="connsiteY12" fmla="*/ 963794 h 3120951"/>
              <a:gd name="connsiteX13" fmla="*/ 5879814 w 7016879"/>
              <a:gd name="connsiteY13" fmla="*/ 1225922 h 3120951"/>
              <a:gd name="connsiteX14" fmla="*/ 5737860 w 7016879"/>
              <a:gd name="connsiteY14" fmla="*/ 589562 h 3120951"/>
              <a:gd name="connsiteX15" fmla="*/ 6335555 w 7016879"/>
              <a:gd name="connsiteY15" fmla="*/ 3120951 h 3120951"/>
              <a:gd name="connsiteX16" fmla="*/ 6694172 w 7016879"/>
              <a:gd name="connsiteY16" fmla="*/ 444912 h 3120951"/>
              <a:gd name="connsiteX17" fmla="*/ 7012942 w 7016879"/>
              <a:gd name="connsiteY17" fmla="*/ 227935 h 3120951"/>
              <a:gd name="connsiteX0" fmla="*/ 39846 w 7255957"/>
              <a:gd name="connsiteY0" fmla="*/ 1769421 h 3158482"/>
              <a:gd name="connsiteX1" fmla="*/ 0 w 7255957"/>
              <a:gd name="connsiteY1" fmla="*/ 2326740 h 3158482"/>
              <a:gd name="connsiteX2" fmla="*/ 411702 w 7255957"/>
              <a:gd name="connsiteY2" fmla="*/ 1970589 h 3158482"/>
              <a:gd name="connsiteX3" fmla="*/ 771366 w 7255957"/>
              <a:gd name="connsiteY3" fmla="*/ 2732589 h 3158482"/>
              <a:gd name="connsiteX4" fmla="*/ 1131030 w 7255957"/>
              <a:gd name="connsiteY4" fmla="*/ 1732845 h 3158482"/>
              <a:gd name="connsiteX5" fmla="*/ 1496790 w 7255957"/>
              <a:gd name="connsiteY5" fmla="*/ 3086157 h 3158482"/>
              <a:gd name="connsiteX6" fmla="*/ 1862550 w 7255957"/>
              <a:gd name="connsiteY6" fmla="*/ 2086413 h 3158482"/>
              <a:gd name="connsiteX7" fmla="*/ 2228310 w 7255957"/>
              <a:gd name="connsiteY7" fmla="*/ 1793805 h 3158482"/>
              <a:gd name="connsiteX8" fmla="*/ 2594070 w 7255957"/>
              <a:gd name="connsiteY8" fmla="*/ 2482653 h 3158482"/>
              <a:gd name="connsiteX9" fmla="*/ 2947638 w 7255957"/>
              <a:gd name="connsiteY9" fmla="*/ 1543869 h 3158482"/>
              <a:gd name="connsiteX10" fmla="*/ 4776438 w 7255957"/>
              <a:gd name="connsiteY10" fmla="*/ 964749 h 3158482"/>
              <a:gd name="connsiteX11" fmla="*/ 5136102 w 7255957"/>
              <a:gd name="connsiteY11" fmla="*/ 995229 h 3158482"/>
              <a:gd name="connsiteX12" fmla="*/ 5477478 w 7255957"/>
              <a:gd name="connsiteY12" fmla="*/ 1001325 h 3158482"/>
              <a:gd name="connsiteX13" fmla="*/ 5879814 w 7255957"/>
              <a:gd name="connsiteY13" fmla="*/ 1263453 h 3158482"/>
              <a:gd name="connsiteX14" fmla="*/ 5737860 w 7255957"/>
              <a:gd name="connsiteY14" fmla="*/ 627093 h 3158482"/>
              <a:gd name="connsiteX15" fmla="*/ 6335555 w 7255957"/>
              <a:gd name="connsiteY15" fmla="*/ 3158482 h 3158482"/>
              <a:gd name="connsiteX16" fmla="*/ 6694172 w 7255957"/>
              <a:gd name="connsiteY16" fmla="*/ 482443 h 3158482"/>
              <a:gd name="connsiteX17" fmla="*/ 7252019 w 7255957"/>
              <a:gd name="connsiteY17" fmla="*/ 1368 h 3158482"/>
              <a:gd name="connsiteX0" fmla="*/ 39846 w 7255956"/>
              <a:gd name="connsiteY0" fmla="*/ 1769421 h 3158482"/>
              <a:gd name="connsiteX1" fmla="*/ 0 w 7255956"/>
              <a:gd name="connsiteY1" fmla="*/ 2326740 h 3158482"/>
              <a:gd name="connsiteX2" fmla="*/ 411702 w 7255956"/>
              <a:gd name="connsiteY2" fmla="*/ 1970589 h 3158482"/>
              <a:gd name="connsiteX3" fmla="*/ 771366 w 7255956"/>
              <a:gd name="connsiteY3" fmla="*/ 2732589 h 3158482"/>
              <a:gd name="connsiteX4" fmla="*/ 1131030 w 7255956"/>
              <a:gd name="connsiteY4" fmla="*/ 1732845 h 3158482"/>
              <a:gd name="connsiteX5" fmla="*/ 1496790 w 7255956"/>
              <a:gd name="connsiteY5" fmla="*/ 3086157 h 3158482"/>
              <a:gd name="connsiteX6" fmla="*/ 1862550 w 7255956"/>
              <a:gd name="connsiteY6" fmla="*/ 2086413 h 3158482"/>
              <a:gd name="connsiteX7" fmla="*/ 2228310 w 7255956"/>
              <a:gd name="connsiteY7" fmla="*/ 1793805 h 3158482"/>
              <a:gd name="connsiteX8" fmla="*/ 2594070 w 7255956"/>
              <a:gd name="connsiteY8" fmla="*/ 2482653 h 3158482"/>
              <a:gd name="connsiteX9" fmla="*/ 2947638 w 7255956"/>
              <a:gd name="connsiteY9" fmla="*/ 1543869 h 3158482"/>
              <a:gd name="connsiteX10" fmla="*/ 4776438 w 7255956"/>
              <a:gd name="connsiteY10" fmla="*/ 964749 h 3158482"/>
              <a:gd name="connsiteX11" fmla="*/ 5136102 w 7255956"/>
              <a:gd name="connsiteY11" fmla="*/ 995229 h 3158482"/>
              <a:gd name="connsiteX12" fmla="*/ 5477478 w 7255956"/>
              <a:gd name="connsiteY12" fmla="*/ 1001325 h 3158482"/>
              <a:gd name="connsiteX13" fmla="*/ 5879814 w 7255956"/>
              <a:gd name="connsiteY13" fmla="*/ 1263453 h 3158482"/>
              <a:gd name="connsiteX14" fmla="*/ 5737860 w 7255956"/>
              <a:gd name="connsiteY14" fmla="*/ 627093 h 3158482"/>
              <a:gd name="connsiteX15" fmla="*/ 6335555 w 7255956"/>
              <a:gd name="connsiteY15" fmla="*/ 3158482 h 3158482"/>
              <a:gd name="connsiteX16" fmla="*/ 6813710 w 7255956"/>
              <a:gd name="connsiteY16" fmla="*/ 579971 h 3158482"/>
              <a:gd name="connsiteX17" fmla="*/ 7252019 w 7255956"/>
              <a:gd name="connsiteY17" fmla="*/ 1368 h 3158482"/>
              <a:gd name="connsiteX0" fmla="*/ 39846 w 7255956"/>
              <a:gd name="connsiteY0" fmla="*/ 1769421 h 3158482"/>
              <a:gd name="connsiteX1" fmla="*/ 0 w 7255956"/>
              <a:gd name="connsiteY1" fmla="*/ 2326740 h 3158482"/>
              <a:gd name="connsiteX2" fmla="*/ 411702 w 7255956"/>
              <a:gd name="connsiteY2" fmla="*/ 1970589 h 3158482"/>
              <a:gd name="connsiteX3" fmla="*/ 771366 w 7255956"/>
              <a:gd name="connsiteY3" fmla="*/ 2732589 h 3158482"/>
              <a:gd name="connsiteX4" fmla="*/ 1131030 w 7255956"/>
              <a:gd name="connsiteY4" fmla="*/ 1732845 h 3158482"/>
              <a:gd name="connsiteX5" fmla="*/ 1496790 w 7255956"/>
              <a:gd name="connsiteY5" fmla="*/ 3086157 h 3158482"/>
              <a:gd name="connsiteX6" fmla="*/ 1862550 w 7255956"/>
              <a:gd name="connsiteY6" fmla="*/ 2086413 h 3158482"/>
              <a:gd name="connsiteX7" fmla="*/ 2228310 w 7255956"/>
              <a:gd name="connsiteY7" fmla="*/ 1793805 h 3158482"/>
              <a:gd name="connsiteX8" fmla="*/ 2594070 w 7255956"/>
              <a:gd name="connsiteY8" fmla="*/ 2482653 h 3158482"/>
              <a:gd name="connsiteX9" fmla="*/ 2947638 w 7255956"/>
              <a:gd name="connsiteY9" fmla="*/ 1543869 h 3158482"/>
              <a:gd name="connsiteX10" fmla="*/ 4776438 w 7255956"/>
              <a:gd name="connsiteY10" fmla="*/ 964749 h 3158482"/>
              <a:gd name="connsiteX11" fmla="*/ 5136102 w 7255956"/>
              <a:gd name="connsiteY11" fmla="*/ 995229 h 3158482"/>
              <a:gd name="connsiteX12" fmla="*/ 5477478 w 7255956"/>
              <a:gd name="connsiteY12" fmla="*/ 1001325 h 3158482"/>
              <a:gd name="connsiteX13" fmla="*/ 5879814 w 7255956"/>
              <a:gd name="connsiteY13" fmla="*/ 1263453 h 3158482"/>
              <a:gd name="connsiteX14" fmla="*/ 5737860 w 7255956"/>
              <a:gd name="connsiteY14" fmla="*/ 627093 h 3158482"/>
              <a:gd name="connsiteX15" fmla="*/ 6335555 w 7255956"/>
              <a:gd name="connsiteY15" fmla="*/ 3158482 h 3158482"/>
              <a:gd name="connsiteX16" fmla="*/ 6813710 w 7255956"/>
              <a:gd name="connsiteY16" fmla="*/ 579971 h 3158482"/>
              <a:gd name="connsiteX17" fmla="*/ 7252019 w 7255956"/>
              <a:gd name="connsiteY17" fmla="*/ 1368 h 3158482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5879814 w 7255956"/>
              <a:gd name="connsiteY13" fmla="*/ 1263453 h 3086157"/>
              <a:gd name="connsiteX14" fmla="*/ 5737860 w 7255956"/>
              <a:gd name="connsiteY14" fmla="*/ 627093 h 3086157"/>
              <a:gd name="connsiteX15" fmla="*/ 6534788 w 7255956"/>
              <a:gd name="connsiteY15" fmla="*/ 2894383 h 3086157"/>
              <a:gd name="connsiteX16" fmla="*/ 6813710 w 7255956"/>
              <a:gd name="connsiteY16" fmla="*/ 579971 h 3086157"/>
              <a:gd name="connsiteX17" fmla="*/ 7252019 w 7255956"/>
              <a:gd name="connsiteY17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5879814 w 7255956"/>
              <a:gd name="connsiteY13" fmla="*/ 1263453 h 3086157"/>
              <a:gd name="connsiteX14" fmla="*/ 6534788 w 7255956"/>
              <a:gd name="connsiteY14" fmla="*/ 2894383 h 3086157"/>
              <a:gd name="connsiteX15" fmla="*/ 6813710 w 7255956"/>
              <a:gd name="connsiteY15" fmla="*/ 579971 h 3086157"/>
              <a:gd name="connsiteX16" fmla="*/ 7252019 w 7255956"/>
              <a:gd name="connsiteY16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6534788 w 7255956"/>
              <a:gd name="connsiteY13" fmla="*/ 2894383 h 3086157"/>
              <a:gd name="connsiteX14" fmla="*/ 6813710 w 7255956"/>
              <a:gd name="connsiteY14" fmla="*/ 579971 h 3086157"/>
              <a:gd name="connsiteX15" fmla="*/ 7252019 w 7255956"/>
              <a:gd name="connsiteY15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6534788 w 7255956"/>
              <a:gd name="connsiteY12" fmla="*/ 2894383 h 3086157"/>
              <a:gd name="connsiteX13" fmla="*/ 6813710 w 7255956"/>
              <a:gd name="connsiteY13" fmla="*/ 579971 h 3086157"/>
              <a:gd name="connsiteX14" fmla="*/ 7252019 w 7255956"/>
              <a:gd name="connsiteY14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6534788 w 7255956"/>
              <a:gd name="connsiteY11" fmla="*/ 2894383 h 3086157"/>
              <a:gd name="connsiteX12" fmla="*/ 6813710 w 7255956"/>
              <a:gd name="connsiteY12" fmla="*/ 579971 h 3086157"/>
              <a:gd name="connsiteX13" fmla="*/ 7252019 w 7255956"/>
              <a:gd name="connsiteY13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6534788 w 7255956"/>
              <a:gd name="connsiteY10" fmla="*/ 2894383 h 3086157"/>
              <a:gd name="connsiteX11" fmla="*/ 6813710 w 7255956"/>
              <a:gd name="connsiteY11" fmla="*/ 579971 h 3086157"/>
              <a:gd name="connsiteX12" fmla="*/ 7252019 w 7255956"/>
              <a:gd name="connsiteY12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6534788 w 7255956"/>
              <a:gd name="connsiteY9" fmla="*/ 2894383 h 3086157"/>
              <a:gd name="connsiteX10" fmla="*/ 6813710 w 7255956"/>
              <a:gd name="connsiteY10" fmla="*/ 579971 h 3086157"/>
              <a:gd name="connsiteX11" fmla="*/ 7252019 w 7255956"/>
              <a:gd name="connsiteY11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6534788 w 7255956"/>
              <a:gd name="connsiteY8" fmla="*/ 2894383 h 3086157"/>
              <a:gd name="connsiteX9" fmla="*/ 6813710 w 7255956"/>
              <a:gd name="connsiteY9" fmla="*/ 579971 h 3086157"/>
              <a:gd name="connsiteX10" fmla="*/ 7252019 w 7255956"/>
              <a:gd name="connsiteY10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6534788 w 7255956"/>
              <a:gd name="connsiteY7" fmla="*/ 2894383 h 3086157"/>
              <a:gd name="connsiteX8" fmla="*/ 6813710 w 7255956"/>
              <a:gd name="connsiteY8" fmla="*/ 579971 h 3086157"/>
              <a:gd name="connsiteX9" fmla="*/ 7252019 w 7255956"/>
              <a:gd name="connsiteY9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6534788 w 7255956"/>
              <a:gd name="connsiteY6" fmla="*/ 2894383 h 3086157"/>
              <a:gd name="connsiteX7" fmla="*/ 6813710 w 7255956"/>
              <a:gd name="connsiteY7" fmla="*/ 579971 h 3086157"/>
              <a:gd name="connsiteX8" fmla="*/ 7252019 w 7255956"/>
              <a:gd name="connsiteY8" fmla="*/ 1368 h 3086157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771366 w 7255956"/>
              <a:gd name="connsiteY3" fmla="*/ 2732589 h 2894383"/>
              <a:gd name="connsiteX4" fmla="*/ 1131030 w 7255956"/>
              <a:gd name="connsiteY4" fmla="*/ 1732845 h 2894383"/>
              <a:gd name="connsiteX5" fmla="*/ 6534788 w 7255956"/>
              <a:gd name="connsiteY5" fmla="*/ 2894383 h 2894383"/>
              <a:gd name="connsiteX6" fmla="*/ 6813710 w 7255956"/>
              <a:gd name="connsiteY6" fmla="*/ 579971 h 2894383"/>
              <a:gd name="connsiteX7" fmla="*/ 7252019 w 7255956"/>
              <a:gd name="connsiteY7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771366 w 7255956"/>
              <a:gd name="connsiteY3" fmla="*/ 2732589 h 2894383"/>
              <a:gd name="connsiteX4" fmla="*/ 6534788 w 7255956"/>
              <a:gd name="connsiteY4" fmla="*/ 2894383 h 2894383"/>
              <a:gd name="connsiteX5" fmla="*/ 6813710 w 7255956"/>
              <a:gd name="connsiteY5" fmla="*/ 579971 h 2894383"/>
              <a:gd name="connsiteX6" fmla="*/ 7252019 w 7255956"/>
              <a:gd name="connsiteY6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6534788 w 7255956"/>
              <a:gd name="connsiteY3" fmla="*/ 2894383 h 2894383"/>
              <a:gd name="connsiteX4" fmla="*/ 6813710 w 7255956"/>
              <a:gd name="connsiteY4" fmla="*/ 579971 h 2894383"/>
              <a:gd name="connsiteX5" fmla="*/ 7252019 w 7255956"/>
              <a:gd name="connsiteY5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6534788 w 7255956"/>
              <a:gd name="connsiteY2" fmla="*/ 2894383 h 2894383"/>
              <a:gd name="connsiteX3" fmla="*/ 6813710 w 7255956"/>
              <a:gd name="connsiteY3" fmla="*/ 579971 h 2894383"/>
              <a:gd name="connsiteX4" fmla="*/ 7252019 w 7255956"/>
              <a:gd name="connsiteY4" fmla="*/ 1368 h 2894383"/>
              <a:gd name="connsiteX0" fmla="*/ 0 w 7216110"/>
              <a:gd name="connsiteY0" fmla="*/ 1769421 h 2894383"/>
              <a:gd name="connsiteX1" fmla="*/ 6494942 w 7216110"/>
              <a:gd name="connsiteY1" fmla="*/ 2894383 h 2894383"/>
              <a:gd name="connsiteX2" fmla="*/ 6773864 w 7216110"/>
              <a:gd name="connsiteY2" fmla="*/ 579971 h 2894383"/>
              <a:gd name="connsiteX3" fmla="*/ 7212173 w 7216110"/>
              <a:gd name="connsiteY3" fmla="*/ 1368 h 2894383"/>
              <a:gd name="connsiteX0" fmla="*/ 0 w 721168"/>
              <a:gd name="connsiteY0" fmla="*/ 2894383 h 2894383"/>
              <a:gd name="connsiteX1" fmla="*/ 278922 w 721168"/>
              <a:gd name="connsiteY1" fmla="*/ 579971 h 2894383"/>
              <a:gd name="connsiteX2" fmla="*/ 717231 w 721168"/>
              <a:gd name="connsiteY2" fmla="*/ 1368 h 2894383"/>
              <a:gd name="connsiteX0" fmla="*/ 0 w 721168"/>
              <a:gd name="connsiteY0" fmla="*/ 2968091 h 2968091"/>
              <a:gd name="connsiteX1" fmla="*/ 318770 w 721168"/>
              <a:gd name="connsiteY1" fmla="*/ 471498 h 2968091"/>
              <a:gd name="connsiteX2" fmla="*/ 717231 w 721168"/>
              <a:gd name="connsiteY2" fmla="*/ 75076 h 2968091"/>
              <a:gd name="connsiteX0" fmla="*/ 0 w 721168"/>
              <a:gd name="connsiteY0" fmla="*/ 2894383 h 2894383"/>
              <a:gd name="connsiteX1" fmla="*/ 318770 w 721168"/>
              <a:gd name="connsiteY1" fmla="*/ 397790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18770 w 721168"/>
              <a:gd name="connsiteY1" fmla="*/ 397790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18770 w 721168"/>
              <a:gd name="connsiteY1" fmla="*/ 253139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318770 w 721168"/>
              <a:gd name="connsiteY2" fmla="*/ 253139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278924 w 721168"/>
              <a:gd name="connsiteY2" fmla="*/ 289301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278924 w 721168"/>
              <a:gd name="connsiteY2" fmla="*/ 289301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358616 w 721168"/>
              <a:gd name="connsiteY2" fmla="*/ 218344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358616 w 721168"/>
              <a:gd name="connsiteY1" fmla="*/ 218344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58616 w 721168"/>
              <a:gd name="connsiteY1" fmla="*/ 218344 h 2894383"/>
              <a:gd name="connsiteX2" fmla="*/ 717231 w 721168"/>
              <a:gd name="connsiteY2" fmla="*/ 1368 h 2894383"/>
              <a:gd name="connsiteX0" fmla="*/ 0 w 721170"/>
              <a:gd name="connsiteY0" fmla="*/ 2966708 h 2966708"/>
              <a:gd name="connsiteX1" fmla="*/ 358616 w 721170"/>
              <a:gd name="connsiteY1" fmla="*/ 290669 h 2966708"/>
              <a:gd name="connsiteX2" fmla="*/ 717233 w 721170"/>
              <a:gd name="connsiteY2" fmla="*/ 1368 h 2966708"/>
              <a:gd name="connsiteX0" fmla="*/ 0 w 721170"/>
              <a:gd name="connsiteY0" fmla="*/ 2966708 h 2966708"/>
              <a:gd name="connsiteX1" fmla="*/ 159385 w 721170"/>
              <a:gd name="connsiteY1" fmla="*/ 1664851 h 2966708"/>
              <a:gd name="connsiteX2" fmla="*/ 717233 w 721170"/>
              <a:gd name="connsiteY2" fmla="*/ 1368 h 2966708"/>
              <a:gd name="connsiteX0" fmla="*/ 0 w 641478"/>
              <a:gd name="connsiteY0" fmla="*/ 2243454 h 2243454"/>
              <a:gd name="connsiteX1" fmla="*/ 159385 w 641478"/>
              <a:gd name="connsiteY1" fmla="*/ 941597 h 2243454"/>
              <a:gd name="connsiteX2" fmla="*/ 637540 w 641478"/>
              <a:gd name="connsiteY2" fmla="*/ 1368 h 2243454"/>
              <a:gd name="connsiteX0" fmla="*/ 79693 w 721169"/>
              <a:gd name="connsiteY0" fmla="*/ 2243454 h 2243454"/>
              <a:gd name="connsiteX1" fmla="*/ 0 w 721169"/>
              <a:gd name="connsiteY1" fmla="*/ 1845665 h 2243454"/>
              <a:gd name="connsiteX2" fmla="*/ 239078 w 721169"/>
              <a:gd name="connsiteY2" fmla="*/ 941597 h 2243454"/>
              <a:gd name="connsiteX3" fmla="*/ 717233 w 721169"/>
              <a:gd name="connsiteY3" fmla="*/ 1368 h 2243454"/>
              <a:gd name="connsiteX0" fmla="*/ 0 w 721170"/>
              <a:gd name="connsiteY0" fmla="*/ 1845665 h 1845665"/>
              <a:gd name="connsiteX1" fmla="*/ 239078 w 721170"/>
              <a:gd name="connsiteY1" fmla="*/ 941597 h 1845665"/>
              <a:gd name="connsiteX2" fmla="*/ 717233 w 721170"/>
              <a:gd name="connsiteY2" fmla="*/ 1368 h 1845665"/>
              <a:gd name="connsiteX0" fmla="*/ 0 w 721170"/>
              <a:gd name="connsiteY0" fmla="*/ 1845665 h 1845665"/>
              <a:gd name="connsiteX1" fmla="*/ 518001 w 721170"/>
              <a:gd name="connsiteY1" fmla="*/ 1122411 h 1845665"/>
              <a:gd name="connsiteX2" fmla="*/ 717233 w 721170"/>
              <a:gd name="connsiteY2" fmla="*/ 1368 h 1845665"/>
              <a:gd name="connsiteX0" fmla="*/ 0 w 721170"/>
              <a:gd name="connsiteY0" fmla="*/ 1845665 h 1845665"/>
              <a:gd name="connsiteX1" fmla="*/ 318770 w 721170"/>
              <a:gd name="connsiteY1" fmla="*/ 724622 h 1845665"/>
              <a:gd name="connsiteX2" fmla="*/ 717233 w 721170"/>
              <a:gd name="connsiteY2" fmla="*/ 1368 h 1845665"/>
              <a:gd name="connsiteX0" fmla="*/ 0 w 721170"/>
              <a:gd name="connsiteY0" fmla="*/ 1845665 h 1845665"/>
              <a:gd name="connsiteX1" fmla="*/ 318770 w 721170"/>
              <a:gd name="connsiteY1" fmla="*/ 724622 h 1845665"/>
              <a:gd name="connsiteX2" fmla="*/ 717233 w 721170"/>
              <a:gd name="connsiteY2" fmla="*/ 1368 h 1845665"/>
              <a:gd name="connsiteX0" fmla="*/ 0 w 721170"/>
              <a:gd name="connsiteY0" fmla="*/ 1845665 h 1845665"/>
              <a:gd name="connsiteX1" fmla="*/ 358616 w 721170"/>
              <a:gd name="connsiteY1" fmla="*/ 724622 h 1845665"/>
              <a:gd name="connsiteX2" fmla="*/ 717233 w 721170"/>
              <a:gd name="connsiteY2" fmla="*/ 1368 h 1845665"/>
              <a:gd name="connsiteX0" fmla="*/ 0 w 721170"/>
              <a:gd name="connsiteY0" fmla="*/ 1917990 h 1917990"/>
              <a:gd name="connsiteX1" fmla="*/ 358616 w 721170"/>
              <a:gd name="connsiteY1" fmla="*/ 724622 h 1917990"/>
              <a:gd name="connsiteX2" fmla="*/ 717233 w 721170"/>
              <a:gd name="connsiteY2" fmla="*/ 1368 h 1917990"/>
              <a:gd name="connsiteX0" fmla="*/ 0 w 721170"/>
              <a:gd name="connsiteY0" fmla="*/ 2025110 h 2025110"/>
              <a:gd name="connsiteX1" fmla="*/ 358616 w 721170"/>
              <a:gd name="connsiteY1" fmla="*/ 724622 h 2025110"/>
              <a:gd name="connsiteX2" fmla="*/ 717233 w 721170"/>
              <a:gd name="connsiteY2" fmla="*/ 1368 h 202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170" h="2025110">
                <a:moveTo>
                  <a:pt x="0" y="2025110"/>
                </a:moveTo>
                <a:lnTo>
                  <a:pt x="358616" y="724622"/>
                </a:lnTo>
                <a:cubicBezTo>
                  <a:pt x="554375" y="420135"/>
                  <a:pt x="721170" y="0"/>
                  <a:pt x="717233" y="1368"/>
                </a:cubicBezTo>
              </a:path>
            </a:pathLst>
          </a:custGeom>
          <a:noFill/>
          <a:ln w="57150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83668" y="1182234"/>
            <a:ext cx="6804756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de-DE" sz="1600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Performance of different MOSs in the Berlin weather forecasting contest</a:t>
            </a:r>
          </a:p>
        </p:txBody>
      </p:sp>
      <p:sp>
        <p:nvSpPr>
          <p:cNvPr id="8" name="Rechteck 7"/>
          <p:cNvSpPr/>
          <p:nvPr/>
        </p:nvSpPr>
        <p:spPr>
          <a:xfrm>
            <a:off x="287524" y="1180800"/>
            <a:ext cx="1260140" cy="338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Berlin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4" name="Freihandform 23"/>
          <p:cNvSpPr/>
          <p:nvPr/>
        </p:nvSpPr>
        <p:spPr>
          <a:xfrm>
            <a:off x="7560332" y="2347518"/>
            <a:ext cx="648072" cy="2089594"/>
          </a:xfrm>
          <a:custGeom>
            <a:avLst/>
            <a:gdLst>
              <a:gd name="connsiteX0" fmla="*/ 0 w 7650480"/>
              <a:gd name="connsiteY0" fmla="*/ 816864 h 2133600"/>
              <a:gd name="connsiteX1" fmla="*/ 371856 w 7650480"/>
              <a:gd name="connsiteY1" fmla="*/ 1018032 h 2133600"/>
              <a:gd name="connsiteX2" fmla="*/ 731520 w 7650480"/>
              <a:gd name="connsiteY2" fmla="*/ 1780032 h 2133600"/>
              <a:gd name="connsiteX3" fmla="*/ 1091184 w 7650480"/>
              <a:gd name="connsiteY3" fmla="*/ 780288 h 2133600"/>
              <a:gd name="connsiteX4" fmla="*/ 1456944 w 7650480"/>
              <a:gd name="connsiteY4" fmla="*/ 2133600 h 2133600"/>
              <a:gd name="connsiteX5" fmla="*/ 1822704 w 7650480"/>
              <a:gd name="connsiteY5" fmla="*/ 1133856 h 2133600"/>
              <a:gd name="connsiteX6" fmla="*/ 2188464 w 7650480"/>
              <a:gd name="connsiteY6" fmla="*/ 841248 h 2133600"/>
              <a:gd name="connsiteX7" fmla="*/ 2554224 w 7650480"/>
              <a:gd name="connsiteY7" fmla="*/ 1530096 h 2133600"/>
              <a:gd name="connsiteX8" fmla="*/ 2907792 w 7650480"/>
              <a:gd name="connsiteY8" fmla="*/ 591312 h 2133600"/>
              <a:gd name="connsiteX9" fmla="*/ 3297936 w 7650480"/>
              <a:gd name="connsiteY9" fmla="*/ 1127760 h 2133600"/>
              <a:gd name="connsiteX10" fmla="*/ 3645408 w 7650480"/>
              <a:gd name="connsiteY10" fmla="*/ 347472 h 2133600"/>
              <a:gd name="connsiteX11" fmla="*/ 4005072 w 7650480"/>
              <a:gd name="connsiteY11" fmla="*/ 0 h 2133600"/>
              <a:gd name="connsiteX12" fmla="*/ 4395216 w 7650480"/>
              <a:gd name="connsiteY12" fmla="*/ 140208 h 2133600"/>
              <a:gd name="connsiteX13" fmla="*/ 4736592 w 7650480"/>
              <a:gd name="connsiteY13" fmla="*/ 12192 h 2133600"/>
              <a:gd name="connsiteX14" fmla="*/ 5096256 w 7650480"/>
              <a:gd name="connsiteY14" fmla="*/ 42672 h 2133600"/>
              <a:gd name="connsiteX15" fmla="*/ 5437632 w 7650480"/>
              <a:gd name="connsiteY15" fmla="*/ 48768 h 2133600"/>
              <a:gd name="connsiteX16" fmla="*/ 5839968 w 7650480"/>
              <a:gd name="connsiteY16" fmla="*/ 310896 h 2133600"/>
              <a:gd name="connsiteX17" fmla="*/ 6193536 w 7650480"/>
              <a:gd name="connsiteY17" fmla="*/ 457200 h 2133600"/>
              <a:gd name="connsiteX18" fmla="*/ 6565392 w 7650480"/>
              <a:gd name="connsiteY18" fmla="*/ 280416 h 2133600"/>
              <a:gd name="connsiteX19" fmla="*/ 6906768 w 7650480"/>
              <a:gd name="connsiteY19" fmla="*/ 30480 h 2133600"/>
              <a:gd name="connsiteX20" fmla="*/ 7290816 w 7650480"/>
              <a:gd name="connsiteY20" fmla="*/ 347472 h 2133600"/>
              <a:gd name="connsiteX21" fmla="*/ 7650480 w 7650480"/>
              <a:gd name="connsiteY21" fmla="*/ 512064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43241 w 7929404"/>
              <a:gd name="connsiteY12" fmla="*/ 180814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04672 h 2121408"/>
              <a:gd name="connsiteX1" fmla="*/ 371856 w 7929404"/>
              <a:gd name="connsiteY1" fmla="*/ 1005840 h 2121408"/>
              <a:gd name="connsiteX2" fmla="*/ 731520 w 7929404"/>
              <a:gd name="connsiteY2" fmla="*/ 1767840 h 2121408"/>
              <a:gd name="connsiteX3" fmla="*/ 1091184 w 7929404"/>
              <a:gd name="connsiteY3" fmla="*/ 768096 h 2121408"/>
              <a:gd name="connsiteX4" fmla="*/ 1456944 w 7929404"/>
              <a:gd name="connsiteY4" fmla="*/ 2121408 h 2121408"/>
              <a:gd name="connsiteX5" fmla="*/ 1822704 w 7929404"/>
              <a:gd name="connsiteY5" fmla="*/ 1121664 h 2121408"/>
              <a:gd name="connsiteX6" fmla="*/ 2188464 w 7929404"/>
              <a:gd name="connsiteY6" fmla="*/ 829056 h 2121408"/>
              <a:gd name="connsiteX7" fmla="*/ 2554224 w 7929404"/>
              <a:gd name="connsiteY7" fmla="*/ 1517904 h 2121408"/>
              <a:gd name="connsiteX8" fmla="*/ 2907792 w 7929404"/>
              <a:gd name="connsiteY8" fmla="*/ 579120 h 2121408"/>
              <a:gd name="connsiteX9" fmla="*/ 3297936 w 7929404"/>
              <a:gd name="connsiteY9" fmla="*/ 1115568 h 2121408"/>
              <a:gd name="connsiteX10" fmla="*/ 3645408 w 7929404"/>
              <a:gd name="connsiteY10" fmla="*/ 335280 h 2121408"/>
              <a:gd name="connsiteX11" fmla="*/ 4024471 w 7929404"/>
              <a:gd name="connsiteY11" fmla="*/ 23971 h 2121408"/>
              <a:gd name="connsiteX12" fmla="*/ 4343241 w 7929404"/>
              <a:gd name="connsiteY12" fmla="*/ 168622 h 2121408"/>
              <a:gd name="connsiteX13" fmla="*/ 4736592 w 7929404"/>
              <a:gd name="connsiteY13" fmla="*/ 0 h 2121408"/>
              <a:gd name="connsiteX14" fmla="*/ 5096256 w 7929404"/>
              <a:gd name="connsiteY14" fmla="*/ 30480 h 2121408"/>
              <a:gd name="connsiteX15" fmla="*/ 5437632 w 7929404"/>
              <a:gd name="connsiteY15" fmla="*/ 36576 h 2121408"/>
              <a:gd name="connsiteX16" fmla="*/ 5839968 w 7929404"/>
              <a:gd name="connsiteY16" fmla="*/ 298704 h 2121408"/>
              <a:gd name="connsiteX17" fmla="*/ 6136323 w 7929404"/>
              <a:gd name="connsiteY17" fmla="*/ 494086 h 2121408"/>
              <a:gd name="connsiteX18" fmla="*/ 6565392 w 7929404"/>
              <a:gd name="connsiteY18" fmla="*/ 268224 h 2121408"/>
              <a:gd name="connsiteX19" fmla="*/ 6906768 w 7929404"/>
              <a:gd name="connsiteY19" fmla="*/ 18288 h 2121408"/>
              <a:gd name="connsiteX20" fmla="*/ 7291864 w 7929404"/>
              <a:gd name="connsiteY20" fmla="*/ 421761 h 2121408"/>
              <a:gd name="connsiteX21" fmla="*/ 7929404 w 7929404"/>
              <a:gd name="connsiteY21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383087 w 7969250"/>
              <a:gd name="connsiteY13" fmla="*/ 168622 h 2121408"/>
              <a:gd name="connsiteX14" fmla="*/ 4776438 w 7969250"/>
              <a:gd name="connsiteY14" fmla="*/ 0 h 2121408"/>
              <a:gd name="connsiteX15" fmla="*/ 5136102 w 7969250"/>
              <a:gd name="connsiteY15" fmla="*/ 30480 h 2121408"/>
              <a:gd name="connsiteX16" fmla="*/ 5477478 w 7969250"/>
              <a:gd name="connsiteY16" fmla="*/ 36576 h 2121408"/>
              <a:gd name="connsiteX17" fmla="*/ 5879814 w 7969250"/>
              <a:gd name="connsiteY17" fmla="*/ 298704 h 2121408"/>
              <a:gd name="connsiteX18" fmla="*/ 6176169 w 7969250"/>
              <a:gd name="connsiteY18" fmla="*/ 494086 h 2121408"/>
              <a:gd name="connsiteX19" fmla="*/ 6605238 w 7969250"/>
              <a:gd name="connsiteY19" fmla="*/ 268224 h 2121408"/>
              <a:gd name="connsiteX20" fmla="*/ 6946614 w 7969250"/>
              <a:gd name="connsiteY20" fmla="*/ 18288 h 2121408"/>
              <a:gd name="connsiteX21" fmla="*/ 7331710 w 7969250"/>
              <a:gd name="connsiteY21" fmla="*/ 421761 h 2121408"/>
              <a:gd name="connsiteX22" fmla="*/ 7969250 w 7969250"/>
              <a:gd name="connsiteY22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383087 w 7969250"/>
              <a:gd name="connsiteY13" fmla="*/ 168622 h 2121408"/>
              <a:gd name="connsiteX14" fmla="*/ 4776438 w 7969250"/>
              <a:gd name="connsiteY14" fmla="*/ 0 h 2121408"/>
              <a:gd name="connsiteX15" fmla="*/ 5136102 w 7969250"/>
              <a:gd name="connsiteY15" fmla="*/ 30480 h 2121408"/>
              <a:gd name="connsiteX16" fmla="*/ 5477478 w 7969250"/>
              <a:gd name="connsiteY16" fmla="*/ 36576 h 2121408"/>
              <a:gd name="connsiteX17" fmla="*/ 5879814 w 7969250"/>
              <a:gd name="connsiteY17" fmla="*/ 298704 h 2121408"/>
              <a:gd name="connsiteX18" fmla="*/ 6605238 w 7969250"/>
              <a:gd name="connsiteY18" fmla="*/ 268224 h 2121408"/>
              <a:gd name="connsiteX19" fmla="*/ 6946614 w 7969250"/>
              <a:gd name="connsiteY19" fmla="*/ 18288 h 2121408"/>
              <a:gd name="connsiteX20" fmla="*/ 7331710 w 7969250"/>
              <a:gd name="connsiteY20" fmla="*/ 421761 h 2121408"/>
              <a:gd name="connsiteX21" fmla="*/ 7969250 w 7969250"/>
              <a:gd name="connsiteY21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776438 w 7969250"/>
              <a:gd name="connsiteY13" fmla="*/ 0 h 2121408"/>
              <a:gd name="connsiteX14" fmla="*/ 5136102 w 7969250"/>
              <a:gd name="connsiteY14" fmla="*/ 30480 h 2121408"/>
              <a:gd name="connsiteX15" fmla="*/ 5477478 w 7969250"/>
              <a:gd name="connsiteY15" fmla="*/ 36576 h 2121408"/>
              <a:gd name="connsiteX16" fmla="*/ 5879814 w 7969250"/>
              <a:gd name="connsiteY16" fmla="*/ 298704 h 2121408"/>
              <a:gd name="connsiteX17" fmla="*/ 6605238 w 7969250"/>
              <a:gd name="connsiteY17" fmla="*/ 268224 h 2121408"/>
              <a:gd name="connsiteX18" fmla="*/ 6946614 w 7969250"/>
              <a:gd name="connsiteY18" fmla="*/ 18288 h 2121408"/>
              <a:gd name="connsiteX19" fmla="*/ 7331710 w 7969250"/>
              <a:gd name="connsiteY19" fmla="*/ 421761 h 2121408"/>
              <a:gd name="connsiteX20" fmla="*/ 7969250 w 7969250"/>
              <a:gd name="connsiteY20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776438 w 7969250"/>
              <a:gd name="connsiteY12" fmla="*/ 0 h 2121408"/>
              <a:gd name="connsiteX13" fmla="*/ 5136102 w 7969250"/>
              <a:gd name="connsiteY13" fmla="*/ 30480 h 2121408"/>
              <a:gd name="connsiteX14" fmla="*/ 5477478 w 7969250"/>
              <a:gd name="connsiteY14" fmla="*/ 36576 h 2121408"/>
              <a:gd name="connsiteX15" fmla="*/ 5879814 w 7969250"/>
              <a:gd name="connsiteY15" fmla="*/ 298704 h 2121408"/>
              <a:gd name="connsiteX16" fmla="*/ 6605238 w 7969250"/>
              <a:gd name="connsiteY16" fmla="*/ 268224 h 2121408"/>
              <a:gd name="connsiteX17" fmla="*/ 6946614 w 7969250"/>
              <a:gd name="connsiteY17" fmla="*/ 18288 h 2121408"/>
              <a:gd name="connsiteX18" fmla="*/ 7331710 w 7969250"/>
              <a:gd name="connsiteY18" fmla="*/ 421761 h 2121408"/>
              <a:gd name="connsiteX19" fmla="*/ 7969250 w 7969250"/>
              <a:gd name="connsiteY19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4776438 w 7969250"/>
              <a:gd name="connsiteY11" fmla="*/ 0 h 2121408"/>
              <a:gd name="connsiteX12" fmla="*/ 5136102 w 7969250"/>
              <a:gd name="connsiteY12" fmla="*/ 30480 h 2121408"/>
              <a:gd name="connsiteX13" fmla="*/ 5477478 w 7969250"/>
              <a:gd name="connsiteY13" fmla="*/ 36576 h 2121408"/>
              <a:gd name="connsiteX14" fmla="*/ 5879814 w 7969250"/>
              <a:gd name="connsiteY14" fmla="*/ 298704 h 2121408"/>
              <a:gd name="connsiteX15" fmla="*/ 6605238 w 7969250"/>
              <a:gd name="connsiteY15" fmla="*/ 268224 h 2121408"/>
              <a:gd name="connsiteX16" fmla="*/ 6946614 w 7969250"/>
              <a:gd name="connsiteY16" fmla="*/ 18288 h 2121408"/>
              <a:gd name="connsiteX17" fmla="*/ 7331710 w 7969250"/>
              <a:gd name="connsiteY17" fmla="*/ 421761 h 2121408"/>
              <a:gd name="connsiteX18" fmla="*/ 7969250 w 7969250"/>
              <a:gd name="connsiteY18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4776438 w 7969250"/>
              <a:gd name="connsiteY10" fmla="*/ 0 h 2121408"/>
              <a:gd name="connsiteX11" fmla="*/ 5136102 w 7969250"/>
              <a:gd name="connsiteY11" fmla="*/ 30480 h 2121408"/>
              <a:gd name="connsiteX12" fmla="*/ 5477478 w 7969250"/>
              <a:gd name="connsiteY12" fmla="*/ 36576 h 2121408"/>
              <a:gd name="connsiteX13" fmla="*/ 5879814 w 7969250"/>
              <a:gd name="connsiteY13" fmla="*/ 298704 h 2121408"/>
              <a:gd name="connsiteX14" fmla="*/ 6605238 w 7969250"/>
              <a:gd name="connsiteY14" fmla="*/ 268224 h 2121408"/>
              <a:gd name="connsiteX15" fmla="*/ 6946614 w 7969250"/>
              <a:gd name="connsiteY15" fmla="*/ 18288 h 2121408"/>
              <a:gd name="connsiteX16" fmla="*/ 7331710 w 7969250"/>
              <a:gd name="connsiteY16" fmla="*/ 421761 h 2121408"/>
              <a:gd name="connsiteX17" fmla="*/ 7969250 w 7969250"/>
              <a:gd name="connsiteY17" fmla="*/ 576387 h 2121408"/>
              <a:gd name="connsiteX0" fmla="*/ 39846 w 7969250"/>
              <a:gd name="connsiteY0" fmla="*/ 1142328 h 2459064"/>
              <a:gd name="connsiteX1" fmla="*/ 0 w 7969250"/>
              <a:gd name="connsiteY1" fmla="*/ 1699647 h 2459064"/>
              <a:gd name="connsiteX2" fmla="*/ 411702 w 7969250"/>
              <a:gd name="connsiteY2" fmla="*/ 1343496 h 2459064"/>
              <a:gd name="connsiteX3" fmla="*/ 771366 w 7969250"/>
              <a:gd name="connsiteY3" fmla="*/ 2105496 h 2459064"/>
              <a:gd name="connsiteX4" fmla="*/ 1131030 w 7969250"/>
              <a:gd name="connsiteY4" fmla="*/ 1105752 h 2459064"/>
              <a:gd name="connsiteX5" fmla="*/ 1496790 w 7969250"/>
              <a:gd name="connsiteY5" fmla="*/ 2459064 h 2459064"/>
              <a:gd name="connsiteX6" fmla="*/ 1862550 w 7969250"/>
              <a:gd name="connsiteY6" fmla="*/ 1459320 h 2459064"/>
              <a:gd name="connsiteX7" fmla="*/ 2228310 w 7969250"/>
              <a:gd name="connsiteY7" fmla="*/ 1166712 h 2459064"/>
              <a:gd name="connsiteX8" fmla="*/ 2594070 w 7969250"/>
              <a:gd name="connsiteY8" fmla="*/ 1855560 h 2459064"/>
              <a:gd name="connsiteX9" fmla="*/ 2947638 w 7969250"/>
              <a:gd name="connsiteY9" fmla="*/ 916776 h 2459064"/>
              <a:gd name="connsiteX10" fmla="*/ 4776438 w 7969250"/>
              <a:gd name="connsiteY10" fmla="*/ 337656 h 2459064"/>
              <a:gd name="connsiteX11" fmla="*/ 5136102 w 7969250"/>
              <a:gd name="connsiteY11" fmla="*/ 368136 h 2459064"/>
              <a:gd name="connsiteX12" fmla="*/ 5477478 w 7969250"/>
              <a:gd name="connsiteY12" fmla="*/ 374232 h 2459064"/>
              <a:gd name="connsiteX13" fmla="*/ 5879814 w 7969250"/>
              <a:gd name="connsiteY13" fmla="*/ 636360 h 2459064"/>
              <a:gd name="connsiteX14" fmla="*/ 5737860 w 7969250"/>
              <a:gd name="connsiteY14" fmla="*/ 0 h 2459064"/>
              <a:gd name="connsiteX15" fmla="*/ 6605238 w 7969250"/>
              <a:gd name="connsiteY15" fmla="*/ 605880 h 2459064"/>
              <a:gd name="connsiteX16" fmla="*/ 6946614 w 7969250"/>
              <a:gd name="connsiteY16" fmla="*/ 355944 h 2459064"/>
              <a:gd name="connsiteX17" fmla="*/ 7331710 w 7969250"/>
              <a:gd name="connsiteY17" fmla="*/ 759417 h 2459064"/>
              <a:gd name="connsiteX18" fmla="*/ 7969250 w 7969250"/>
              <a:gd name="connsiteY18" fmla="*/ 914043 h 2459064"/>
              <a:gd name="connsiteX0" fmla="*/ 39846 w 7544573"/>
              <a:gd name="connsiteY0" fmla="*/ 1499194 h 2815930"/>
              <a:gd name="connsiteX1" fmla="*/ 0 w 7544573"/>
              <a:gd name="connsiteY1" fmla="*/ 2056513 h 2815930"/>
              <a:gd name="connsiteX2" fmla="*/ 411702 w 7544573"/>
              <a:gd name="connsiteY2" fmla="*/ 1700362 h 2815930"/>
              <a:gd name="connsiteX3" fmla="*/ 771366 w 7544573"/>
              <a:gd name="connsiteY3" fmla="*/ 2462362 h 2815930"/>
              <a:gd name="connsiteX4" fmla="*/ 1131030 w 7544573"/>
              <a:gd name="connsiteY4" fmla="*/ 1462618 h 2815930"/>
              <a:gd name="connsiteX5" fmla="*/ 1496790 w 7544573"/>
              <a:gd name="connsiteY5" fmla="*/ 2815930 h 2815930"/>
              <a:gd name="connsiteX6" fmla="*/ 1862550 w 7544573"/>
              <a:gd name="connsiteY6" fmla="*/ 1816186 h 2815930"/>
              <a:gd name="connsiteX7" fmla="*/ 2228310 w 7544573"/>
              <a:gd name="connsiteY7" fmla="*/ 1523578 h 2815930"/>
              <a:gd name="connsiteX8" fmla="*/ 2594070 w 7544573"/>
              <a:gd name="connsiteY8" fmla="*/ 2212426 h 2815930"/>
              <a:gd name="connsiteX9" fmla="*/ 2947638 w 7544573"/>
              <a:gd name="connsiteY9" fmla="*/ 1273642 h 2815930"/>
              <a:gd name="connsiteX10" fmla="*/ 4776438 w 7544573"/>
              <a:gd name="connsiteY10" fmla="*/ 694522 h 2815930"/>
              <a:gd name="connsiteX11" fmla="*/ 5136102 w 7544573"/>
              <a:gd name="connsiteY11" fmla="*/ 725002 h 2815930"/>
              <a:gd name="connsiteX12" fmla="*/ 5477478 w 7544573"/>
              <a:gd name="connsiteY12" fmla="*/ 731098 h 2815930"/>
              <a:gd name="connsiteX13" fmla="*/ 5879814 w 7544573"/>
              <a:gd name="connsiteY13" fmla="*/ 993226 h 2815930"/>
              <a:gd name="connsiteX14" fmla="*/ 5737860 w 7544573"/>
              <a:gd name="connsiteY14" fmla="*/ 356866 h 2815930"/>
              <a:gd name="connsiteX15" fmla="*/ 6605238 w 7544573"/>
              <a:gd name="connsiteY15" fmla="*/ 962746 h 2815930"/>
              <a:gd name="connsiteX16" fmla="*/ 6946614 w 7544573"/>
              <a:gd name="connsiteY16" fmla="*/ 712810 h 2815930"/>
              <a:gd name="connsiteX17" fmla="*/ 7331710 w 7544573"/>
              <a:gd name="connsiteY17" fmla="*/ 1116283 h 2815930"/>
              <a:gd name="connsiteX18" fmla="*/ 6853555 w 7544573"/>
              <a:gd name="connsiteY18" fmla="*/ 67564 h 2815930"/>
              <a:gd name="connsiteX0" fmla="*/ 39846 w 6946614"/>
              <a:gd name="connsiteY0" fmla="*/ 1499194 h 2815930"/>
              <a:gd name="connsiteX1" fmla="*/ 0 w 6946614"/>
              <a:gd name="connsiteY1" fmla="*/ 2056513 h 2815930"/>
              <a:gd name="connsiteX2" fmla="*/ 411702 w 6946614"/>
              <a:gd name="connsiteY2" fmla="*/ 1700362 h 2815930"/>
              <a:gd name="connsiteX3" fmla="*/ 771366 w 6946614"/>
              <a:gd name="connsiteY3" fmla="*/ 2462362 h 2815930"/>
              <a:gd name="connsiteX4" fmla="*/ 1131030 w 6946614"/>
              <a:gd name="connsiteY4" fmla="*/ 1462618 h 2815930"/>
              <a:gd name="connsiteX5" fmla="*/ 1496790 w 6946614"/>
              <a:gd name="connsiteY5" fmla="*/ 2815930 h 2815930"/>
              <a:gd name="connsiteX6" fmla="*/ 1862550 w 6946614"/>
              <a:gd name="connsiteY6" fmla="*/ 1816186 h 2815930"/>
              <a:gd name="connsiteX7" fmla="*/ 2228310 w 6946614"/>
              <a:gd name="connsiteY7" fmla="*/ 1523578 h 2815930"/>
              <a:gd name="connsiteX8" fmla="*/ 2594070 w 6946614"/>
              <a:gd name="connsiteY8" fmla="*/ 2212426 h 2815930"/>
              <a:gd name="connsiteX9" fmla="*/ 2947638 w 6946614"/>
              <a:gd name="connsiteY9" fmla="*/ 1273642 h 2815930"/>
              <a:gd name="connsiteX10" fmla="*/ 4776438 w 6946614"/>
              <a:gd name="connsiteY10" fmla="*/ 694522 h 2815930"/>
              <a:gd name="connsiteX11" fmla="*/ 5136102 w 6946614"/>
              <a:gd name="connsiteY11" fmla="*/ 725002 h 2815930"/>
              <a:gd name="connsiteX12" fmla="*/ 5477478 w 6946614"/>
              <a:gd name="connsiteY12" fmla="*/ 731098 h 2815930"/>
              <a:gd name="connsiteX13" fmla="*/ 5879814 w 6946614"/>
              <a:gd name="connsiteY13" fmla="*/ 993226 h 2815930"/>
              <a:gd name="connsiteX14" fmla="*/ 5737860 w 6946614"/>
              <a:gd name="connsiteY14" fmla="*/ 356866 h 2815930"/>
              <a:gd name="connsiteX15" fmla="*/ 6605238 w 6946614"/>
              <a:gd name="connsiteY15" fmla="*/ 962746 h 2815930"/>
              <a:gd name="connsiteX16" fmla="*/ 6946614 w 6946614"/>
              <a:gd name="connsiteY16" fmla="*/ 712810 h 2815930"/>
              <a:gd name="connsiteX17" fmla="*/ 6534786 w 6946614"/>
              <a:gd name="connsiteY17" fmla="*/ 718493 h 2815930"/>
              <a:gd name="connsiteX18" fmla="*/ 6853555 w 6946614"/>
              <a:gd name="connsiteY18" fmla="*/ 67564 h 2815930"/>
              <a:gd name="connsiteX0" fmla="*/ 39846 w 6946614"/>
              <a:gd name="connsiteY0" fmla="*/ 1431630 h 2748366"/>
              <a:gd name="connsiteX1" fmla="*/ 0 w 6946614"/>
              <a:gd name="connsiteY1" fmla="*/ 1988949 h 2748366"/>
              <a:gd name="connsiteX2" fmla="*/ 411702 w 6946614"/>
              <a:gd name="connsiteY2" fmla="*/ 1632798 h 2748366"/>
              <a:gd name="connsiteX3" fmla="*/ 771366 w 6946614"/>
              <a:gd name="connsiteY3" fmla="*/ 2394798 h 2748366"/>
              <a:gd name="connsiteX4" fmla="*/ 1131030 w 6946614"/>
              <a:gd name="connsiteY4" fmla="*/ 1395054 h 2748366"/>
              <a:gd name="connsiteX5" fmla="*/ 1496790 w 6946614"/>
              <a:gd name="connsiteY5" fmla="*/ 2748366 h 2748366"/>
              <a:gd name="connsiteX6" fmla="*/ 1862550 w 6946614"/>
              <a:gd name="connsiteY6" fmla="*/ 1748622 h 2748366"/>
              <a:gd name="connsiteX7" fmla="*/ 2228310 w 6946614"/>
              <a:gd name="connsiteY7" fmla="*/ 1456014 h 2748366"/>
              <a:gd name="connsiteX8" fmla="*/ 2594070 w 6946614"/>
              <a:gd name="connsiteY8" fmla="*/ 2144862 h 2748366"/>
              <a:gd name="connsiteX9" fmla="*/ 2947638 w 6946614"/>
              <a:gd name="connsiteY9" fmla="*/ 1206078 h 2748366"/>
              <a:gd name="connsiteX10" fmla="*/ 4776438 w 6946614"/>
              <a:gd name="connsiteY10" fmla="*/ 626958 h 2748366"/>
              <a:gd name="connsiteX11" fmla="*/ 5136102 w 6946614"/>
              <a:gd name="connsiteY11" fmla="*/ 657438 h 2748366"/>
              <a:gd name="connsiteX12" fmla="*/ 5477478 w 6946614"/>
              <a:gd name="connsiteY12" fmla="*/ 663534 h 2748366"/>
              <a:gd name="connsiteX13" fmla="*/ 5879814 w 6946614"/>
              <a:gd name="connsiteY13" fmla="*/ 925662 h 2748366"/>
              <a:gd name="connsiteX14" fmla="*/ 5737860 w 6946614"/>
              <a:gd name="connsiteY14" fmla="*/ 289302 h 2748366"/>
              <a:gd name="connsiteX15" fmla="*/ 6605238 w 6946614"/>
              <a:gd name="connsiteY15" fmla="*/ 895182 h 2748366"/>
              <a:gd name="connsiteX16" fmla="*/ 6946614 w 6946614"/>
              <a:gd name="connsiteY16" fmla="*/ 645246 h 2748366"/>
              <a:gd name="connsiteX17" fmla="*/ 6853555 w 6946614"/>
              <a:gd name="connsiteY17" fmla="*/ 0 h 2748366"/>
              <a:gd name="connsiteX0" fmla="*/ 39846 w 6946614"/>
              <a:gd name="connsiteY0" fmla="*/ 1431630 h 2820691"/>
              <a:gd name="connsiteX1" fmla="*/ 0 w 6946614"/>
              <a:gd name="connsiteY1" fmla="*/ 1988949 h 2820691"/>
              <a:gd name="connsiteX2" fmla="*/ 411702 w 6946614"/>
              <a:gd name="connsiteY2" fmla="*/ 1632798 h 2820691"/>
              <a:gd name="connsiteX3" fmla="*/ 771366 w 6946614"/>
              <a:gd name="connsiteY3" fmla="*/ 2394798 h 2820691"/>
              <a:gd name="connsiteX4" fmla="*/ 1131030 w 6946614"/>
              <a:gd name="connsiteY4" fmla="*/ 1395054 h 2820691"/>
              <a:gd name="connsiteX5" fmla="*/ 1496790 w 6946614"/>
              <a:gd name="connsiteY5" fmla="*/ 2748366 h 2820691"/>
              <a:gd name="connsiteX6" fmla="*/ 1862550 w 6946614"/>
              <a:gd name="connsiteY6" fmla="*/ 1748622 h 2820691"/>
              <a:gd name="connsiteX7" fmla="*/ 2228310 w 6946614"/>
              <a:gd name="connsiteY7" fmla="*/ 1456014 h 2820691"/>
              <a:gd name="connsiteX8" fmla="*/ 2594070 w 6946614"/>
              <a:gd name="connsiteY8" fmla="*/ 2144862 h 2820691"/>
              <a:gd name="connsiteX9" fmla="*/ 2947638 w 6946614"/>
              <a:gd name="connsiteY9" fmla="*/ 1206078 h 2820691"/>
              <a:gd name="connsiteX10" fmla="*/ 4776438 w 6946614"/>
              <a:gd name="connsiteY10" fmla="*/ 626958 h 2820691"/>
              <a:gd name="connsiteX11" fmla="*/ 5136102 w 6946614"/>
              <a:gd name="connsiteY11" fmla="*/ 657438 h 2820691"/>
              <a:gd name="connsiteX12" fmla="*/ 5477478 w 6946614"/>
              <a:gd name="connsiteY12" fmla="*/ 663534 h 2820691"/>
              <a:gd name="connsiteX13" fmla="*/ 5879814 w 6946614"/>
              <a:gd name="connsiteY13" fmla="*/ 925662 h 2820691"/>
              <a:gd name="connsiteX14" fmla="*/ 5737860 w 6946614"/>
              <a:gd name="connsiteY14" fmla="*/ 289302 h 2820691"/>
              <a:gd name="connsiteX15" fmla="*/ 6335555 w 6946614"/>
              <a:gd name="connsiteY15" fmla="*/ 2820691 h 2820691"/>
              <a:gd name="connsiteX16" fmla="*/ 6946614 w 6946614"/>
              <a:gd name="connsiteY16" fmla="*/ 645246 h 2820691"/>
              <a:gd name="connsiteX17" fmla="*/ 6853555 w 6946614"/>
              <a:gd name="connsiteY17" fmla="*/ 0 h 2820691"/>
              <a:gd name="connsiteX0" fmla="*/ 39846 w 6853555"/>
              <a:gd name="connsiteY0" fmla="*/ 1431630 h 2820691"/>
              <a:gd name="connsiteX1" fmla="*/ 0 w 6853555"/>
              <a:gd name="connsiteY1" fmla="*/ 1988949 h 2820691"/>
              <a:gd name="connsiteX2" fmla="*/ 411702 w 6853555"/>
              <a:gd name="connsiteY2" fmla="*/ 1632798 h 2820691"/>
              <a:gd name="connsiteX3" fmla="*/ 771366 w 6853555"/>
              <a:gd name="connsiteY3" fmla="*/ 2394798 h 2820691"/>
              <a:gd name="connsiteX4" fmla="*/ 1131030 w 6853555"/>
              <a:gd name="connsiteY4" fmla="*/ 1395054 h 2820691"/>
              <a:gd name="connsiteX5" fmla="*/ 1496790 w 6853555"/>
              <a:gd name="connsiteY5" fmla="*/ 2748366 h 2820691"/>
              <a:gd name="connsiteX6" fmla="*/ 1862550 w 6853555"/>
              <a:gd name="connsiteY6" fmla="*/ 1748622 h 2820691"/>
              <a:gd name="connsiteX7" fmla="*/ 2228310 w 6853555"/>
              <a:gd name="connsiteY7" fmla="*/ 1456014 h 2820691"/>
              <a:gd name="connsiteX8" fmla="*/ 2594070 w 6853555"/>
              <a:gd name="connsiteY8" fmla="*/ 2144862 h 2820691"/>
              <a:gd name="connsiteX9" fmla="*/ 2947638 w 6853555"/>
              <a:gd name="connsiteY9" fmla="*/ 1206078 h 2820691"/>
              <a:gd name="connsiteX10" fmla="*/ 4776438 w 6853555"/>
              <a:gd name="connsiteY10" fmla="*/ 626958 h 2820691"/>
              <a:gd name="connsiteX11" fmla="*/ 5136102 w 6853555"/>
              <a:gd name="connsiteY11" fmla="*/ 657438 h 2820691"/>
              <a:gd name="connsiteX12" fmla="*/ 5477478 w 6853555"/>
              <a:gd name="connsiteY12" fmla="*/ 663534 h 2820691"/>
              <a:gd name="connsiteX13" fmla="*/ 5879814 w 6853555"/>
              <a:gd name="connsiteY13" fmla="*/ 925662 h 2820691"/>
              <a:gd name="connsiteX14" fmla="*/ 5737860 w 6853555"/>
              <a:gd name="connsiteY14" fmla="*/ 289302 h 2820691"/>
              <a:gd name="connsiteX15" fmla="*/ 6335555 w 6853555"/>
              <a:gd name="connsiteY15" fmla="*/ 2820691 h 2820691"/>
              <a:gd name="connsiteX16" fmla="*/ 6654326 w 6853555"/>
              <a:gd name="connsiteY16" fmla="*/ 180814 h 2820691"/>
              <a:gd name="connsiteX17" fmla="*/ 6853555 w 6853555"/>
              <a:gd name="connsiteY17" fmla="*/ 0 h 2820691"/>
              <a:gd name="connsiteX0" fmla="*/ 39846 w 6853555"/>
              <a:gd name="connsiteY0" fmla="*/ 1431630 h 2820691"/>
              <a:gd name="connsiteX1" fmla="*/ 0 w 6853555"/>
              <a:gd name="connsiteY1" fmla="*/ 1988949 h 2820691"/>
              <a:gd name="connsiteX2" fmla="*/ 411702 w 6853555"/>
              <a:gd name="connsiteY2" fmla="*/ 1632798 h 2820691"/>
              <a:gd name="connsiteX3" fmla="*/ 771366 w 6853555"/>
              <a:gd name="connsiteY3" fmla="*/ 2394798 h 2820691"/>
              <a:gd name="connsiteX4" fmla="*/ 1131030 w 6853555"/>
              <a:gd name="connsiteY4" fmla="*/ 1395054 h 2820691"/>
              <a:gd name="connsiteX5" fmla="*/ 1496790 w 6853555"/>
              <a:gd name="connsiteY5" fmla="*/ 2748366 h 2820691"/>
              <a:gd name="connsiteX6" fmla="*/ 1862550 w 6853555"/>
              <a:gd name="connsiteY6" fmla="*/ 1748622 h 2820691"/>
              <a:gd name="connsiteX7" fmla="*/ 2228310 w 6853555"/>
              <a:gd name="connsiteY7" fmla="*/ 1456014 h 2820691"/>
              <a:gd name="connsiteX8" fmla="*/ 2594070 w 6853555"/>
              <a:gd name="connsiteY8" fmla="*/ 2144862 h 2820691"/>
              <a:gd name="connsiteX9" fmla="*/ 2947638 w 6853555"/>
              <a:gd name="connsiteY9" fmla="*/ 1206078 h 2820691"/>
              <a:gd name="connsiteX10" fmla="*/ 4776438 w 6853555"/>
              <a:gd name="connsiteY10" fmla="*/ 626958 h 2820691"/>
              <a:gd name="connsiteX11" fmla="*/ 5136102 w 6853555"/>
              <a:gd name="connsiteY11" fmla="*/ 657438 h 2820691"/>
              <a:gd name="connsiteX12" fmla="*/ 5477478 w 6853555"/>
              <a:gd name="connsiteY12" fmla="*/ 663534 h 2820691"/>
              <a:gd name="connsiteX13" fmla="*/ 5879814 w 6853555"/>
              <a:gd name="connsiteY13" fmla="*/ 925662 h 2820691"/>
              <a:gd name="connsiteX14" fmla="*/ 5737860 w 6853555"/>
              <a:gd name="connsiteY14" fmla="*/ 289302 h 2820691"/>
              <a:gd name="connsiteX15" fmla="*/ 6335555 w 6853555"/>
              <a:gd name="connsiteY15" fmla="*/ 2820691 h 2820691"/>
              <a:gd name="connsiteX16" fmla="*/ 6853555 w 6853555"/>
              <a:gd name="connsiteY16" fmla="*/ 0 h 2820691"/>
              <a:gd name="connsiteX0" fmla="*/ 39846 w 6694172"/>
              <a:gd name="connsiteY0" fmla="*/ 1286978 h 2676039"/>
              <a:gd name="connsiteX1" fmla="*/ 0 w 6694172"/>
              <a:gd name="connsiteY1" fmla="*/ 1844297 h 2676039"/>
              <a:gd name="connsiteX2" fmla="*/ 411702 w 6694172"/>
              <a:gd name="connsiteY2" fmla="*/ 1488146 h 2676039"/>
              <a:gd name="connsiteX3" fmla="*/ 771366 w 6694172"/>
              <a:gd name="connsiteY3" fmla="*/ 2250146 h 2676039"/>
              <a:gd name="connsiteX4" fmla="*/ 1131030 w 6694172"/>
              <a:gd name="connsiteY4" fmla="*/ 1250402 h 2676039"/>
              <a:gd name="connsiteX5" fmla="*/ 1496790 w 6694172"/>
              <a:gd name="connsiteY5" fmla="*/ 2603714 h 2676039"/>
              <a:gd name="connsiteX6" fmla="*/ 1862550 w 6694172"/>
              <a:gd name="connsiteY6" fmla="*/ 1603970 h 2676039"/>
              <a:gd name="connsiteX7" fmla="*/ 2228310 w 6694172"/>
              <a:gd name="connsiteY7" fmla="*/ 1311362 h 2676039"/>
              <a:gd name="connsiteX8" fmla="*/ 2594070 w 6694172"/>
              <a:gd name="connsiteY8" fmla="*/ 2000210 h 2676039"/>
              <a:gd name="connsiteX9" fmla="*/ 2947638 w 6694172"/>
              <a:gd name="connsiteY9" fmla="*/ 1061426 h 2676039"/>
              <a:gd name="connsiteX10" fmla="*/ 4776438 w 6694172"/>
              <a:gd name="connsiteY10" fmla="*/ 482306 h 2676039"/>
              <a:gd name="connsiteX11" fmla="*/ 5136102 w 6694172"/>
              <a:gd name="connsiteY11" fmla="*/ 512786 h 2676039"/>
              <a:gd name="connsiteX12" fmla="*/ 5477478 w 6694172"/>
              <a:gd name="connsiteY12" fmla="*/ 518882 h 2676039"/>
              <a:gd name="connsiteX13" fmla="*/ 5879814 w 6694172"/>
              <a:gd name="connsiteY13" fmla="*/ 781010 h 2676039"/>
              <a:gd name="connsiteX14" fmla="*/ 5737860 w 6694172"/>
              <a:gd name="connsiteY14" fmla="*/ 144650 h 2676039"/>
              <a:gd name="connsiteX15" fmla="*/ 6335555 w 6694172"/>
              <a:gd name="connsiteY15" fmla="*/ 2676039 h 2676039"/>
              <a:gd name="connsiteX16" fmla="*/ 6694172 w 6694172"/>
              <a:gd name="connsiteY16" fmla="*/ 0 h 2676039"/>
              <a:gd name="connsiteX0" fmla="*/ 39846 w 6750792"/>
              <a:gd name="connsiteY0" fmla="*/ 1731890 h 3120951"/>
              <a:gd name="connsiteX1" fmla="*/ 0 w 6750792"/>
              <a:gd name="connsiteY1" fmla="*/ 2289209 h 3120951"/>
              <a:gd name="connsiteX2" fmla="*/ 411702 w 6750792"/>
              <a:gd name="connsiteY2" fmla="*/ 1933058 h 3120951"/>
              <a:gd name="connsiteX3" fmla="*/ 771366 w 6750792"/>
              <a:gd name="connsiteY3" fmla="*/ 2695058 h 3120951"/>
              <a:gd name="connsiteX4" fmla="*/ 1131030 w 6750792"/>
              <a:gd name="connsiteY4" fmla="*/ 1695314 h 3120951"/>
              <a:gd name="connsiteX5" fmla="*/ 1496790 w 6750792"/>
              <a:gd name="connsiteY5" fmla="*/ 3048626 h 3120951"/>
              <a:gd name="connsiteX6" fmla="*/ 1862550 w 6750792"/>
              <a:gd name="connsiteY6" fmla="*/ 2048882 h 3120951"/>
              <a:gd name="connsiteX7" fmla="*/ 2228310 w 6750792"/>
              <a:gd name="connsiteY7" fmla="*/ 1756274 h 3120951"/>
              <a:gd name="connsiteX8" fmla="*/ 2594070 w 6750792"/>
              <a:gd name="connsiteY8" fmla="*/ 2445122 h 3120951"/>
              <a:gd name="connsiteX9" fmla="*/ 2947638 w 6750792"/>
              <a:gd name="connsiteY9" fmla="*/ 1506338 h 3120951"/>
              <a:gd name="connsiteX10" fmla="*/ 4776438 w 6750792"/>
              <a:gd name="connsiteY10" fmla="*/ 927218 h 3120951"/>
              <a:gd name="connsiteX11" fmla="*/ 5136102 w 6750792"/>
              <a:gd name="connsiteY11" fmla="*/ 957698 h 3120951"/>
              <a:gd name="connsiteX12" fmla="*/ 5477478 w 6750792"/>
              <a:gd name="connsiteY12" fmla="*/ 963794 h 3120951"/>
              <a:gd name="connsiteX13" fmla="*/ 5879814 w 6750792"/>
              <a:gd name="connsiteY13" fmla="*/ 1225922 h 3120951"/>
              <a:gd name="connsiteX14" fmla="*/ 5737860 w 6750792"/>
              <a:gd name="connsiteY14" fmla="*/ 589562 h 3120951"/>
              <a:gd name="connsiteX15" fmla="*/ 6335555 w 6750792"/>
              <a:gd name="connsiteY15" fmla="*/ 3120951 h 3120951"/>
              <a:gd name="connsiteX16" fmla="*/ 6694172 w 6750792"/>
              <a:gd name="connsiteY16" fmla="*/ 444912 h 3120951"/>
              <a:gd name="connsiteX17" fmla="*/ 6675273 w 6750792"/>
              <a:gd name="connsiteY17" fmla="*/ 451479 h 3120951"/>
              <a:gd name="connsiteX0" fmla="*/ 39846 w 7016879"/>
              <a:gd name="connsiteY0" fmla="*/ 1731890 h 3120951"/>
              <a:gd name="connsiteX1" fmla="*/ 0 w 7016879"/>
              <a:gd name="connsiteY1" fmla="*/ 2289209 h 3120951"/>
              <a:gd name="connsiteX2" fmla="*/ 411702 w 7016879"/>
              <a:gd name="connsiteY2" fmla="*/ 1933058 h 3120951"/>
              <a:gd name="connsiteX3" fmla="*/ 771366 w 7016879"/>
              <a:gd name="connsiteY3" fmla="*/ 2695058 h 3120951"/>
              <a:gd name="connsiteX4" fmla="*/ 1131030 w 7016879"/>
              <a:gd name="connsiteY4" fmla="*/ 1695314 h 3120951"/>
              <a:gd name="connsiteX5" fmla="*/ 1496790 w 7016879"/>
              <a:gd name="connsiteY5" fmla="*/ 3048626 h 3120951"/>
              <a:gd name="connsiteX6" fmla="*/ 1862550 w 7016879"/>
              <a:gd name="connsiteY6" fmla="*/ 2048882 h 3120951"/>
              <a:gd name="connsiteX7" fmla="*/ 2228310 w 7016879"/>
              <a:gd name="connsiteY7" fmla="*/ 1756274 h 3120951"/>
              <a:gd name="connsiteX8" fmla="*/ 2594070 w 7016879"/>
              <a:gd name="connsiteY8" fmla="*/ 2445122 h 3120951"/>
              <a:gd name="connsiteX9" fmla="*/ 2947638 w 7016879"/>
              <a:gd name="connsiteY9" fmla="*/ 1506338 h 3120951"/>
              <a:gd name="connsiteX10" fmla="*/ 4776438 w 7016879"/>
              <a:gd name="connsiteY10" fmla="*/ 927218 h 3120951"/>
              <a:gd name="connsiteX11" fmla="*/ 5136102 w 7016879"/>
              <a:gd name="connsiteY11" fmla="*/ 957698 h 3120951"/>
              <a:gd name="connsiteX12" fmla="*/ 5477478 w 7016879"/>
              <a:gd name="connsiteY12" fmla="*/ 963794 h 3120951"/>
              <a:gd name="connsiteX13" fmla="*/ 5879814 w 7016879"/>
              <a:gd name="connsiteY13" fmla="*/ 1225922 h 3120951"/>
              <a:gd name="connsiteX14" fmla="*/ 5737860 w 7016879"/>
              <a:gd name="connsiteY14" fmla="*/ 589562 h 3120951"/>
              <a:gd name="connsiteX15" fmla="*/ 6335555 w 7016879"/>
              <a:gd name="connsiteY15" fmla="*/ 3120951 h 3120951"/>
              <a:gd name="connsiteX16" fmla="*/ 6694172 w 7016879"/>
              <a:gd name="connsiteY16" fmla="*/ 444912 h 3120951"/>
              <a:gd name="connsiteX17" fmla="*/ 7012942 w 7016879"/>
              <a:gd name="connsiteY17" fmla="*/ 227935 h 3120951"/>
              <a:gd name="connsiteX0" fmla="*/ 39846 w 7255957"/>
              <a:gd name="connsiteY0" fmla="*/ 1769421 h 3158482"/>
              <a:gd name="connsiteX1" fmla="*/ 0 w 7255957"/>
              <a:gd name="connsiteY1" fmla="*/ 2326740 h 3158482"/>
              <a:gd name="connsiteX2" fmla="*/ 411702 w 7255957"/>
              <a:gd name="connsiteY2" fmla="*/ 1970589 h 3158482"/>
              <a:gd name="connsiteX3" fmla="*/ 771366 w 7255957"/>
              <a:gd name="connsiteY3" fmla="*/ 2732589 h 3158482"/>
              <a:gd name="connsiteX4" fmla="*/ 1131030 w 7255957"/>
              <a:gd name="connsiteY4" fmla="*/ 1732845 h 3158482"/>
              <a:gd name="connsiteX5" fmla="*/ 1496790 w 7255957"/>
              <a:gd name="connsiteY5" fmla="*/ 3086157 h 3158482"/>
              <a:gd name="connsiteX6" fmla="*/ 1862550 w 7255957"/>
              <a:gd name="connsiteY6" fmla="*/ 2086413 h 3158482"/>
              <a:gd name="connsiteX7" fmla="*/ 2228310 w 7255957"/>
              <a:gd name="connsiteY7" fmla="*/ 1793805 h 3158482"/>
              <a:gd name="connsiteX8" fmla="*/ 2594070 w 7255957"/>
              <a:gd name="connsiteY8" fmla="*/ 2482653 h 3158482"/>
              <a:gd name="connsiteX9" fmla="*/ 2947638 w 7255957"/>
              <a:gd name="connsiteY9" fmla="*/ 1543869 h 3158482"/>
              <a:gd name="connsiteX10" fmla="*/ 4776438 w 7255957"/>
              <a:gd name="connsiteY10" fmla="*/ 964749 h 3158482"/>
              <a:gd name="connsiteX11" fmla="*/ 5136102 w 7255957"/>
              <a:gd name="connsiteY11" fmla="*/ 995229 h 3158482"/>
              <a:gd name="connsiteX12" fmla="*/ 5477478 w 7255957"/>
              <a:gd name="connsiteY12" fmla="*/ 1001325 h 3158482"/>
              <a:gd name="connsiteX13" fmla="*/ 5879814 w 7255957"/>
              <a:gd name="connsiteY13" fmla="*/ 1263453 h 3158482"/>
              <a:gd name="connsiteX14" fmla="*/ 5737860 w 7255957"/>
              <a:gd name="connsiteY14" fmla="*/ 627093 h 3158482"/>
              <a:gd name="connsiteX15" fmla="*/ 6335555 w 7255957"/>
              <a:gd name="connsiteY15" fmla="*/ 3158482 h 3158482"/>
              <a:gd name="connsiteX16" fmla="*/ 6694172 w 7255957"/>
              <a:gd name="connsiteY16" fmla="*/ 482443 h 3158482"/>
              <a:gd name="connsiteX17" fmla="*/ 7252019 w 7255957"/>
              <a:gd name="connsiteY17" fmla="*/ 1368 h 3158482"/>
              <a:gd name="connsiteX0" fmla="*/ 39846 w 7255956"/>
              <a:gd name="connsiteY0" fmla="*/ 1769421 h 3158482"/>
              <a:gd name="connsiteX1" fmla="*/ 0 w 7255956"/>
              <a:gd name="connsiteY1" fmla="*/ 2326740 h 3158482"/>
              <a:gd name="connsiteX2" fmla="*/ 411702 w 7255956"/>
              <a:gd name="connsiteY2" fmla="*/ 1970589 h 3158482"/>
              <a:gd name="connsiteX3" fmla="*/ 771366 w 7255956"/>
              <a:gd name="connsiteY3" fmla="*/ 2732589 h 3158482"/>
              <a:gd name="connsiteX4" fmla="*/ 1131030 w 7255956"/>
              <a:gd name="connsiteY4" fmla="*/ 1732845 h 3158482"/>
              <a:gd name="connsiteX5" fmla="*/ 1496790 w 7255956"/>
              <a:gd name="connsiteY5" fmla="*/ 3086157 h 3158482"/>
              <a:gd name="connsiteX6" fmla="*/ 1862550 w 7255956"/>
              <a:gd name="connsiteY6" fmla="*/ 2086413 h 3158482"/>
              <a:gd name="connsiteX7" fmla="*/ 2228310 w 7255956"/>
              <a:gd name="connsiteY7" fmla="*/ 1793805 h 3158482"/>
              <a:gd name="connsiteX8" fmla="*/ 2594070 w 7255956"/>
              <a:gd name="connsiteY8" fmla="*/ 2482653 h 3158482"/>
              <a:gd name="connsiteX9" fmla="*/ 2947638 w 7255956"/>
              <a:gd name="connsiteY9" fmla="*/ 1543869 h 3158482"/>
              <a:gd name="connsiteX10" fmla="*/ 4776438 w 7255956"/>
              <a:gd name="connsiteY10" fmla="*/ 964749 h 3158482"/>
              <a:gd name="connsiteX11" fmla="*/ 5136102 w 7255956"/>
              <a:gd name="connsiteY11" fmla="*/ 995229 h 3158482"/>
              <a:gd name="connsiteX12" fmla="*/ 5477478 w 7255956"/>
              <a:gd name="connsiteY12" fmla="*/ 1001325 h 3158482"/>
              <a:gd name="connsiteX13" fmla="*/ 5879814 w 7255956"/>
              <a:gd name="connsiteY13" fmla="*/ 1263453 h 3158482"/>
              <a:gd name="connsiteX14" fmla="*/ 5737860 w 7255956"/>
              <a:gd name="connsiteY14" fmla="*/ 627093 h 3158482"/>
              <a:gd name="connsiteX15" fmla="*/ 6335555 w 7255956"/>
              <a:gd name="connsiteY15" fmla="*/ 3158482 h 3158482"/>
              <a:gd name="connsiteX16" fmla="*/ 6813710 w 7255956"/>
              <a:gd name="connsiteY16" fmla="*/ 579971 h 3158482"/>
              <a:gd name="connsiteX17" fmla="*/ 7252019 w 7255956"/>
              <a:gd name="connsiteY17" fmla="*/ 1368 h 3158482"/>
              <a:gd name="connsiteX0" fmla="*/ 39846 w 7255956"/>
              <a:gd name="connsiteY0" fmla="*/ 1769421 h 3158482"/>
              <a:gd name="connsiteX1" fmla="*/ 0 w 7255956"/>
              <a:gd name="connsiteY1" fmla="*/ 2326740 h 3158482"/>
              <a:gd name="connsiteX2" fmla="*/ 411702 w 7255956"/>
              <a:gd name="connsiteY2" fmla="*/ 1970589 h 3158482"/>
              <a:gd name="connsiteX3" fmla="*/ 771366 w 7255956"/>
              <a:gd name="connsiteY3" fmla="*/ 2732589 h 3158482"/>
              <a:gd name="connsiteX4" fmla="*/ 1131030 w 7255956"/>
              <a:gd name="connsiteY4" fmla="*/ 1732845 h 3158482"/>
              <a:gd name="connsiteX5" fmla="*/ 1496790 w 7255956"/>
              <a:gd name="connsiteY5" fmla="*/ 3086157 h 3158482"/>
              <a:gd name="connsiteX6" fmla="*/ 1862550 w 7255956"/>
              <a:gd name="connsiteY6" fmla="*/ 2086413 h 3158482"/>
              <a:gd name="connsiteX7" fmla="*/ 2228310 w 7255956"/>
              <a:gd name="connsiteY7" fmla="*/ 1793805 h 3158482"/>
              <a:gd name="connsiteX8" fmla="*/ 2594070 w 7255956"/>
              <a:gd name="connsiteY8" fmla="*/ 2482653 h 3158482"/>
              <a:gd name="connsiteX9" fmla="*/ 2947638 w 7255956"/>
              <a:gd name="connsiteY9" fmla="*/ 1543869 h 3158482"/>
              <a:gd name="connsiteX10" fmla="*/ 4776438 w 7255956"/>
              <a:gd name="connsiteY10" fmla="*/ 964749 h 3158482"/>
              <a:gd name="connsiteX11" fmla="*/ 5136102 w 7255956"/>
              <a:gd name="connsiteY11" fmla="*/ 995229 h 3158482"/>
              <a:gd name="connsiteX12" fmla="*/ 5477478 w 7255956"/>
              <a:gd name="connsiteY12" fmla="*/ 1001325 h 3158482"/>
              <a:gd name="connsiteX13" fmla="*/ 5879814 w 7255956"/>
              <a:gd name="connsiteY13" fmla="*/ 1263453 h 3158482"/>
              <a:gd name="connsiteX14" fmla="*/ 5737860 w 7255956"/>
              <a:gd name="connsiteY14" fmla="*/ 627093 h 3158482"/>
              <a:gd name="connsiteX15" fmla="*/ 6335555 w 7255956"/>
              <a:gd name="connsiteY15" fmla="*/ 3158482 h 3158482"/>
              <a:gd name="connsiteX16" fmla="*/ 6813710 w 7255956"/>
              <a:gd name="connsiteY16" fmla="*/ 579971 h 3158482"/>
              <a:gd name="connsiteX17" fmla="*/ 7252019 w 7255956"/>
              <a:gd name="connsiteY17" fmla="*/ 1368 h 3158482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5879814 w 7255956"/>
              <a:gd name="connsiteY13" fmla="*/ 1263453 h 3086157"/>
              <a:gd name="connsiteX14" fmla="*/ 5737860 w 7255956"/>
              <a:gd name="connsiteY14" fmla="*/ 627093 h 3086157"/>
              <a:gd name="connsiteX15" fmla="*/ 6534788 w 7255956"/>
              <a:gd name="connsiteY15" fmla="*/ 2894383 h 3086157"/>
              <a:gd name="connsiteX16" fmla="*/ 6813710 w 7255956"/>
              <a:gd name="connsiteY16" fmla="*/ 579971 h 3086157"/>
              <a:gd name="connsiteX17" fmla="*/ 7252019 w 7255956"/>
              <a:gd name="connsiteY17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5879814 w 7255956"/>
              <a:gd name="connsiteY13" fmla="*/ 1263453 h 3086157"/>
              <a:gd name="connsiteX14" fmla="*/ 6534788 w 7255956"/>
              <a:gd name="connsiteY14" fmla="*/ 2894383 h 3086157"/>
              <a:gd name="connsiteX15" fmla="*/ 6813710 w 7255956"/>
              <a:gd name="connsiteY15" fmla="*/ 579971 h 3086157"/>
              <a:gd name="connsiteX16" fmla="*/ 7252019 w 7255956"/>
              <a:gd name="connsiteY16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6534788 w 7255956"/>
              <a:gd name="connsiteY13" fmla="*/ 2894383 h 3086157"/>
              <a:gd name="connsiteX14" fmla="*/ 6813710 w 7255956"/>
              <a:gd name="connsiteY14" fmla="*/ 579971 h 3086157"/>
              <a:gd name="connsiteX15" fmla="*/ 7252019 w 7255956"/>
              <a:gd name="connsiteY15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6534788 w 7255956"/>
              <a:gd name="connsiteY12" fmla="*/ 2894383 h 3086157"/>
              <a:gd name="connsiteX13" fmla="*/ 6813710 w 7255956"/>
              <a:gd name="connsiteY13" fmla="*/ 579971 h 3086157"/>
              <a:gd name="connsiteX14" fmla="*/ 7252019 w 7255956"/>
              <a:gd name="connsiteY14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6534788 w 7255956"/>
              <a:gd name="connsiteY11" fmla="*/ 2894383 h 3086157"/>
              <a:gd name="connsiteX12" fmla="*/ 6813710 w 7255956"/>
              <a:gd name="connsiteY12" fmla="*/ 579971 h 3086157"/>
              <a:gd name="connsiteX13" fmla="*/ 7252019 w 7255956"/>
              <a:gd name="connsiteY13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6534788 w 7255956"/>
              <a:gd name="connsiteY10" fmla="*/ 2894383 h 3086157"/>
              <a:gd name="connsiteX11" fmla="*/ 6813710 w 7255956"/>
              <a:gd name="connsiteY11" fmla="*/ 579971 h 3086157"/>
              <a:gd name="connsiteX12" fmla="*/ 7252019 w 7255956"/>
              <a:gd name="connsiteY12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6534788 w 7255956"/>
              <a:gd name="connsiteY9" fmla="*/ 2894383 h 3086157"/>
              <a:gd name="connsiteX10" fmla="*/ 6813710 w 7255956"/>
              <a:gd name="connsiteY10" fmla="*/ 579971 h 3086157"/>
              <a:gd name="connsiteX11" fmla="*/ 7252019 w 7255956"/>
              <a:gd name="connsiteY11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6534788 w 7255956"/>
              <a:gd name="connsiteY8" fmla="*/ 2894383 h 3086157"/>
              <a:gd name="connsiteX9" fmla="*/ 6813710 w 7255956"/>
              <a:gd name="connsiteY9" fmla="*/ 579971 h 3086157"/>
              <a:gd name="connsiteX10" fmla="*/ 7252019 w 7255956"/>
              <a:gd name="connsiteY10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6534788 w 7255956"/>
              <a:gd name="connsiteY7" fmla="*/ 2894383 h 3086157"/>
              <a:gd name="connsiteX8" fmla="*/ 6813710 w 7255956"/>
              <a:gd name="connsiteY8" fmla="*/ 579971 h 3086157"/>
              <a:gd name="connsiteX9" fmla="*/ 7252019 w 7255956"/>
              <a:gd name="connsiteY9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6534788 w 7255956"/>
              <a:gd name="connsiteY6" fmla="*/ 2894383 h 3086157"/>
              <a:gd name="connsiteX7" fmla="*/ 6813710 w 7255956"/>
              <a:gd name="connsiteY7" fmla="*/ 579971 h 3086157"/>
              <a:gd name="connsiteX8" fmla="*/ 7252019 w 7255956"/>
              <a:gd name="connsiteY8" fmla="*/ 1368 h 3086157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771366 w 7255956"/>
              <a:gd name="connsiteY3" fmla="*/ 2732589 h 2894383"/>
              <a:gd name="connsiteX4" fmla="*/ 1131030 w 7255956"/>
              <a:gd name="connsiteY4" fmla="*/ 1732845 h 2894383"/>
              <a:gd name="connsiteX5" fmla="*/ 6534788 w 7255956"/>
              <a:gd name="connsiteY5" fmla="*/ 2894383 h 2894383"/>
              <a:gd name="connsiteX6" fmla="*/ 6813710 w 7255956"/>
              <a:gd name="connsiteY6" fmla="*/ 579971 h 2894383"/>
              <a:gd name="connsiteX7" fmla="*/ 7252019 w 7255956"/>
              <a:gd name="connsiteY7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771366 w 7255956"/>
              <a:gd name="connsiteY3" fmla="*/ 2732589 h 2894383"/>
              <a:gd name="connsiteX4" fmla="*/ 6534788 w 7255956"/>
              <a:gd name="connsiteY4" fmla="*/ 2894383 h 2894383"/>
              <a:gd name="connsiteX5" fmla="*/ 6813710 w 7255956"/>
              <a:gd name="connsiteY5" fmla="*/ 579971 h 2894383"/>
              <a:gd name="connsiteX6" fmla="*/ 7252019 w 7255956"/>
              <a:gd name="connsiteY6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6534788 w 7255956"/>
              <a:gd name="connsiteY3" fmla="*/ 2894383 h 2894383"/>
              <a:gd name="connsiteX4" fmla="*/ 6813710 w 7255956"/>
              <a:gd name="connsiteY4" fmla="*/ 579971 h 2894383"/>
              <a:gd name="connsiteX5" fmla="*/ 7252019 w 7255956"/>
              <a:gd name="connsiteY5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6534788 w 7255956"/>
              <a:gd name="connsiteY2" fmla="*/ 2894383 h 2894383"/>
              <a:gd name="connsiteX3" fmla="*/ 6813710 w 7255956"/>
              <a:gd name="connsiteY3" fmla="*/ 579971 h 2894383"/>
              <a:gd name="connsiteX4" fmla="*/ 7252019 w 7255956"/>
              <a:gd name="connsiteY4" fmla="*/ 1368 h 2894383"/>
              <a:gd name="connsiteX0" fmla="*/ 0 w 7216110"/>
              <a:gd name="connsiteY0" fmla="*/ 1769421 h 2894383"/>
              <a:gd name="connsiteX1" fmla="*/ 6494942 w 7216110"/>
              <a:gd name="connsiteY1" fmla="*/ 2894383 h 2894383"/>
              <a:gd name="connsiteX2" fmla="*/ 6773864 w 7216110"/>
              <a:gd name="connsiteY2" fmla="*/ 579971 h 2894383"/>
              <a:gd name="connsiteX3" fmla="*/ 7212173 w 7216110"/>
              <a:gd name="connsiteY3" fmla="*/ 1368 h 2894383"/>
              <a:gd name="connsiteX0" fmla="*/ 0 w 721168"/>
              <a:gd name="connsiteY0" fmla="*/ 2894383 h 2894383"/>
              <a:gd name="connsiteX1" fmla="*/ 278922 w 721168"/>
              <a:gd name="connsiteY1" fmla="*/ 579971 h 2894383"/>
              <a:gd name="connsiteX2" fmla="*/ 717231 w 721168"/>
              <a:gd name="connsiteY2" fmla="*/ 1368 h 2894383"/>
              <a:gd name="connsiteX0" fmla="*/ 0 w 721168"/>
              <a:gd name="connsiteY0" fmla="*/ 2968091 h 2968091"/>
              <a:gd name="connsiteX1" fmla="*/ 318770 w 721168"/>
              <a:gd name="connsiteY1" fmla="*/ 471498 h 2968091"/>
              <a:gd name="connsiteX2" fmla="*/ 717231 w 721168"/>
              <a:gd name="connsiteY2" fmla="*/ 75076 h 2968091"/>
              <a:gd name="connsiteX0" fmla="*/ 0 w 721168"/>
              <a:gd name="connsiteY0" fmla="*/ 2894383 h 2894383"/>
              <a:gd name="connsiteX1" fmla="*/ 318770 w 721168"/>
              <a:gd name="connsiteY1" fmla="*/ 397790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18770 w 721168"/>
              <a:gd name="connsiteY1" fmla="*/ 397790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18770 w 721168"/>
              <a:gd name="connsiteY1" fmla="*/ 253139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318770 w 721168"/>
              <a:gd name="connsiteY2" fmla="*/ 253139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278924 w 721168"/>
              <a:gd name="connsiteY2" fmla="*/ 289301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278924 w 721168"/>
              <a:gd name="connsiteY2" fmla="*/ 289301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358616 w 721168"/>
              <a:gd name="connsiteY2" fmla="*/ 218344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358616 w 721168"/>
              <a:gd name="connsiteY1" fmla="*/ 218344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58616 w 721168"/>
              <a:gd name="connsiteY1" fmla="*/ 218344 h 2894383"/>
              <a:gd name="connsiteX2" fmla="*/ 717231 w 721168"/>
              <a:gd name="connsiteY2" fmla="*/ 1368 h 2894383"/>
              <a:gd name="connsiteX0" fmla="*/ 0 w 721170"/>
              <a:gd name="connsiteY0" fmla="*/ 2966708 h 2966708"/>
              <a:gd name="connsiteX1" fmla="*/ 358616 w 721170"/>
              <a:gd name="connsiteY1" fmla="*/ 290669 h 2966708"/>
              <a:gd name="connsiteX2" fmla="*/ 717233 w 721170"/>
              <a:gd name="connsiteY2" fmla="*/ 1368 h 2966708"/>
              <a:gd name="connsiteX0" fmla="*/ 35909 w 757079"/>
              <a:gd name="connsiteY0" fmla="*/ 2966708 h 2966708"/>
              <a:gd name="connsiteX1" fmla="*/ 0 w 757079"/>
              <a:gd name="connsiteY1" fmla="*/ 1917990 h 2966708"/>
              <a:gd name="connsiteX2" fmla="*/ 394525 w 757079"/>
              <a:gd name="connsiteY2" fmla="*/ 290669 h 2966708"/>
              <a:gd name="connsiteX3" fmla="*/ 753142 w 757079"/>
              <a:gd name="connsiteY3" fmla="*/ 1368 h 2966708"/>
              <a:gd name="connsiteX0" fmla="*/ 0 w 757079"/>
              <a:gd name="connsiteY0" fmla="*/ 1917990 h 1917990"/>
              <a:gd name="connsiteX1" fmla="*/ 394525 w 757079"/>
              <a:gd name="connsiteY1" fmla="*/ 290669 h 1917990"/>
              <a:gd name="connsiteX2" fmla="*/ 753142 w 757079"/>
              <a:gd name="connsiteY2" fmla="*/ 1368 h 1917990"/>
              <a:gd name="connsiteX0" fmla="*/ 0 w 721170"/>
              <a:gd name="connsiteY0" fmla="*/ 2026478 h 2026478"/>
              <a:gd name="connsiteX1" fmla="*/ 394525 w 721170"/>
              <a:gd name="connsiteY1" fmla="*/ 399157 h 2026478"/>
              <a:gd name="connsiteX2" fmla="*/ 717233 w 721170"/>
              <a:gd name="connsiteY2" fmla="*/ 1368 h 2026478"/>
              <a:gd name="connsiteX0" fmla="*/ 0 w 721170"/>
              <a:gd name="connsiteY0" fmla="*/ 2026478 h 2026478"/>
              <a:gd name="connsiteX1" fmla="*/ 358616 w 721170"/>
              <a:gd name="connsiteY1" fmla="*/ 471483 h 2026478"/>
              <a:gd name="connsiteX2" fmla="*/ 717233 w 721170"/>
              <a:gd name="connsiteY2" fmla="*/ 1368 h 2026478"/>
              <a:gd name="connsiteX0" fmla="*/ 0 w 721170"/>
              <a:gd name="connsiteY0" fmla="*/ 2026478 h 2026478"/>
              <a:gd name="connsiteX1" fmla="*/ 358616 w 721170"/>
              <a:gd name="connsiteY1" fmla="*/ 471483 h 2026478"/>
              <a:gd name="connsiteX2" fmla="*/ 717233 w 721170"/>
              <a:gd name="connsiteY2" fmla="*/ 1368 h 2026478"/>
              <a:gd name="connsiteX0" fmla="*/ 0 w 721170"/>
              <a:gd name="connsiteY0" fmla="*/ 2026478 h 2026478"/>
              <a:gd name="connsiteX1" fmla="*/ 358616 w 721170"/>
              <a:gd name="connsiteY1" fmla="*/ 471483 h 2026478"/>
              <a:gd name="connsiteX2" fmla="*/ 717233 w 721170"/>
              <a:gd name="connsiteY2" fmla="*/ 1368 h 2026478"/>
              <a:gd name="connsiteX0" fmla="*/ 0 w 721170"/>
              <a:gd name="connsiteY0" fmla="*/ 2026478 h 2026478"/>
              <a:gd name="connsiteX1" fmla="*/ 358616 w 721170"/>
              <a:gd name="connsiteY1" fmla="*/ 471483 h 2026478"/>
              <a:gd name="connsiteX2" fmla="*/ 717233 w 721170"/>
              <a:gd name="connsiteY2" fmla="*/ 1368 h 2026478"/>
              <a:gd name="connsiteX0" fmla="*/ 0 w 721170"/>
              <a:gd name="connsiteY0" fmla="*/ 2026478 h 2097435"/>
              <a:gd name="connsiteX1" fmla="*/ 39846 w 721170"/>
              <a:gd name="connsiteY1" fmla="*/ 2097435 h 2097435"/>
              <a:gd name="connsiteX2" fmla="*/ 358616 w 721170"/>
              <a:gd name="connsiteY2" fmla="*/ 471483 h 2097435"/>
              <a:gd name="connsiteX3" fmla="*/ 717233 w 721170"/>
              <a:gd name="connsiteY3" fmla="*/ 1368 h 2097435"/>
              <a:gd name="connsiteX0" fmla="*/ 0 w 721170"/>
              <a:gd name="connsiteY0" fmla="*/ 2026478 h 2097435"/>
              <a:gd name="connsiteX1" fmla="*/ 0 w 721170"/>
              <a:gd name="connsiteY1" fmla="*/ 2097435 h 2097435"/>
              <a:gd name="connsiteX2" fmla="*/ 358616 w 721170"/>
              <a:gd name="connsiteY2" fmla="*/ 471483 h 2097435"/>
              <a:gd name="connsiteX3" fmla="*/ 717233 w 721170"/>
              <a:gd name="connsiteY3" fmla="*/ 1368 h 2097435"/>
              <a:gd name="connsiteX0" fmla="*/ 0 w 721170"/>
              <a:gd name="connsiteY0" fmla="*/ 2026478 h 2026478"/>
              <a:gd name="connsiteX1" fmla="*/ 358616 w 721170"/>
              <a:gd name="connsiteY1" fmla="*/ 471483 h 2026478"/>
              <a:gd name="connsiteX2" fmla="*/ 717233 w 721170"/>
              <a:gd name="connsiteY2" fmla="*/ 1368 h 2026478"/>
              <a:gd name="connsiteX0" fmla="*/ 0 w 721170"/>
              <a:gd name="connsiteY0" fmla="*/ 2097435 h 2097435"/>
              <a:gd name="connsiteX1" fmla="*/ 358616 w 721170"/>
              <a:gd name="connsiteY1" fmla="*/ 471483 h 2097435"/>
              <a:gd name="connsiteX2" fmla="*/ 717233 w 721170"/>
              <a:gd name="connsiteY2" fmla="*/ 1368 h 2097435"/>
              <a:gd name="connsiteX0" fmla="*/ 0 w 681323"/>
              <a:gd name="connsiteY0" fmla="*/ 2062640 h 2062640"/>
              <a:gd name="connsiteX1" fmla="*/ 358616 w 681323"/>
              <a:gd name="connsiteY1" fmla="*/ 436688 h 2062640"/>
              <a:gd name="connsiteX2" fmla="*/ 677386 w 681323"/>
              <a:gd name="connsiteY2" fmla="*/ 1368 h 2062640"/>
              <a:gd name="connsiteX0" fmla="*/ 35910 w 717233"/>
              <a:gd name="connsiteY0" fmla="*/ 2062640 h 2098803"/>
              <a:gd name="connsiteX1" fmla="*/ 0 w 717233"/>
              <a:gd name="connsiteY1" fmla="*/ 2098803 h 2098803"/>
              <a:gd name="connsiteX2" fmla="*/ 394526 w 717233"/>
              <a:gd name="connsiteY2" fmla="*/ 436688 h 2098803"/>
              <a:gd name="connsiteX3" fmla="*/ 713296 w 717233"/>
              <a:gd name="connsiteY3" fmla="*/ 1368 h 2098803"/>
              <a:gd name="connsiteX0" fmla="*/ 35910 w 717233"/>
              <a:gd name="connsiteY0" fmla="*/ 2062640 h 2098803"/>
              <a:gd name="connsiteX1" fmla="*/ 0 w 717233"/>
              <a:gd name="connsiteY1" fmla="*/ 2098803 h 2098803"/>
              <a:gd name="connsiteX2" fmla="*/ 394526 w 717233"/>
              <a:gd name="connsiteY2" fmla="*/ 436688 h 2098803"/>
              <a:gd name="connsiteX3" fmla="*/ 713296 w 717233"/>
              <a:gd name="connsiteY3" fmla="*/ 1368 h 2098803"/>
              <a:gd name="connsiteX0" fmla="*/ 35910 w 717233"/>
              <a:gd name="connsiteY0" fmla="*/ 2062640 h 2098803"/>
              <a:gd name="connsiteX1" fmla="*/ 0 w 717233"/>
              <a:gd name="connsiteY1" fmla="*/ 2098803 h 2098803"/>
              <a:gd name="connsiteX2" fmla="*/ 278924 w 717233"/>
              <a:gd name="connsiteY2" fmla="*/ 652296 h 2098803"/>
              <a:gd name="connsiteX3" fmla="*/ 394526 w 717233"/>
              <a:gd name="connsiteY3" fmla="*/ 436688 h 2098803"/>
              <a:gd name="connsiteX4" fmla="*/ 713296 w 717233"/>
              <a:gd name="connsiteY4" fmla="*/ 1368 h 2098803"/>
              <a:gd name="connsiteX0" fmla="*/ 35910 w 717233"/>
              <a:gd name="connsiteY0" fmla="*/ 2062640 h 2098803"/>
              <a:gd name="connsiteX1" fmla="*/ 0 w 717233"/>
              <a:gd name="connsiteY1" fmla="*/ 2098803 h 2098803"/>
              <a:gd name="connsiteX2" fmla="*/ 278924 w 717233"/>
              <a:gd name="connsiteY2" fmla="*/ 652296 h 2098803"/>
              <a:gd name="connsiteX3" fmla="*/ 394526 w 717233"/>
              <a:gd name="connsiteY3" fmla="*/ 436688 h 2098803"/>
              <a:gd name="connsiteX4" fmla="*/ 713296 w 717233"/>
              <a:gd name="connsiteY4" fmla="*/ 1368 h 2098803"/>
              <a:gd name="connsiteX0" fmla="*/ 35910 w 717233"/>
              <a:gd name="connsiteY0" fmla="*/ 2062640 h 2098803"/>
              <a:gd name="connsiteX1" fmla="*/ 0 w 717233"/>
              <a:gd name="connsiteY1" fmla="*/ 2098803 h 2098803"/>
              <a:gd name="connsiteX2" fmla="*/ 318770 w 717233"/>
              <a:gd name="connsiteY2" fmla="*/ 688459 h 2098803"/>
              <a:gd name="connsiteX3" fmla="*/ 394526 w 717233"/>
              <a:gd name="connsiteY3" fmla="*/ 436688 h 2098803"/>
              <a:gd name="connsiteX4" fmla="*/ 713296 w 717233"/>
              <a:gd name="connsiteY4" fmla="*/ 1368 h 2098803"/>
              <a:gd name="connsiteX0" fmla="*/ 35910 w 717233"/>
              <a:gd name="connsiteY0" fmla="*/ 2062640 h 2098803"/>
              <a:gd name="connsiteX1" fmla="*/ 0 w 717233"/>
              <a:gd name="connsiteY1" fmla="*/ 2098803 h 2098803"/>
              <a:gd name="connsiteX2" fmla="*/ 318770 w 717233"/>
              <a:gd name="connsiteY2" fmla="*/ 688459 h 2098803"/>
              <a:gd name="connsiteX3" fmla="*/ 394526 w 717233"/>
              <a:gd name="connsiteY3" fmla="*/ 436688 h 2098803"/>
              <a:gd name="connsiteX4" fmla="*/ 713296 w 717233"/>
              <a:gd name="connsiteY4" fmla="*/ 1368 h 209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7233" h="2098803">
                <a:moveTo>
                  <a:pt x="35910" y="2062640"/>
                </a:moveTo>
                <a:lnTo>
                  <a:pt x="0" y="2098803"/>
                </a:lnTo>
                <a:cubicBezTo>
                  <a:pt x="50635" y="1864589"/>
                  <a:pt x="215620" y="1087146"/>
                  <a:pt x="318770" y="688459"/>
                </a:cubicBezTo>
                <a:cubicBezTo>
                  <a:pt x="384524" y="411440"/>
                  <a:pt x="332263" y="546020"/>
                  <a:pt x="394526" y="436688"/>
                </a:cubicBezTo>
                <a:cubicBezTo>
                  <a:pt x="569520" y="138818"/>
                  <a:pt x="717233" y="0"/>
                  <a:pt x="713296" y="1368"/>
                </a:cubicBezTo>
              </a:path>
            </a:pathLst>
          </a:custGeom>
          <a:noFill/>
          <a:ln w="57150">
            <a:solidFill>
              <a:srgbClr val="4B008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8316416" y="2564904"/>
            <a:ext cx="400110" cy="2628292"/>
          </a:xfrm>
          <a:prstGeom prst="rect">
            <a:avLst/>
          </a:prstGeom>
          <a:solidFill>
            <a:srgbClr val="4B0082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Calibri" pitchFamily="34" charset="0"/>
              </a:rPr>
              <a:t>MSwr-MOSMix(GFS+HIR)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  <p:bldP spid="26" grpId="0" animBg="1"/>
      <p:bldP spid="26" grpId="1" animBg="1"/>
      <p:bldP spid="26" grpId="2" animBg="1"/>
      <p:bldP spid="24" grpId="0" animBg="1"/>
      <p:bldP spid="24" grpId="1" animBg="1"/>
      <p:bldP spid="25" grpId="0" animBg="1"/>
      <p:bldP spid="2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32" name="Rechteck 31"/>
          <p:cNvSpPr/>
          <p:nvPr/>
        </p:nvSpPr>
        <p:spPr>
          <a:xfrm>
            <a:off x="2483768" y="1052736"/>
            <a:ext cx="4392488" cy="584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 descr="12_Wien_Performance_of_different_MOSe_in_the_Berl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287524" y="1180800"/>
            <a:ext cx="1260140" cy="338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Wien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83668" y="1182234"/>
            <a:ext cx="6804756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altLang="de-DE" sz="1600" b="1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Performance of different MOSs automats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316416" y="2600908"/>
            <a:ext cx="400110" cy="2628292"/>
          </a:xfrm>
          <a:prstGeom prst="rect">
            <a:avLst/>
          </a:prstGeom>
          <a:solidFill>
            <a:srgbClr val="558ED5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MSwr</a:t>
            </a: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-GFS-MOS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316416" y="2600908"/>
            <a:ext cx="400110" cy="2628292"/>
          </a:xfrm>
          <a:prstGeom prst="rect">
            <a:avLst/>
          </a:prstGeom>
          <a:solidFill>
            <a:srgbClr val="D6A30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Calibri" pitchFamily="34" charset="0"/>
              </a:rPr>
              <a:t>DWD-</a:t>
            </a:r>
            <a:r>
              <a:rPr lang="de-DE" sz="1400" dirty="0" err="1" smtClean="0">
                <a:solidFill>
                  <a:schemeClr val="bg1"/>
                </a:solidFill>
                <a:latin typeface="Calibri" pitchFamily="34" charset="0"/>
              </a:rPr>
              <a:t>MOSMix</a:t>
            </a:r>
            <a:r>
              <a:rPr lang="de-DE" sz="1400" dirty="0" smtClean="0">
                <a:solidFill>
                  <a:schemeClr val="bg1"/>
                </a:solidFill>
                <a:latin typeface="Calibri" pitchFamily="34" charset="0"/>
              </a:rPr>
              <a:t>(EZ+GME</a:t>
            </a:r>
            <a:endParaRPr lang="en-US" sz="14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8312350" y="2600908"/>
            <a:ext cx="400110" cy="2628292"/>
          </a:xfrm>
          <a:prstGeom prst="rect">
            <a:avLst/>
          </a:prstGeom>
          <a:solidFill>
            <a:srgbClr val="188A18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bg1"/>
                </a:solidFill>
                <a:latin typeface="Calibri" pitchFamily="34" charset="0"/>
              </a:rPr>
              <a:t>MOS-Mix(EZ+GME+GFS)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8316416" y="2600908"/>
            <a:ext cx="400110" cy="2628292"/>
          </a:xfrm>
          <a:prstGeom prst="rect">
            <a:avLst/>
          </a:prstGeom>
          <a:solidFill>
            <a:srgbClr val="00FFFF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dirty="0" err="1" smtClean="0">
                <a:latin typeface="Calibri" pitchFamily="34" charset="0"/>
              </a:rPr>
              <a:t>MSwr</a:t>
            </a:r>
            <a:r>
              <a:rPr lang="en-US" sz="1400" dirty="0" smtClean="0">
                <a:latin typeface="Calibri" pitchFamily="34" charset="0"/>
              </a:rPr>
              <a:t>-HIR-MOS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8312350" y="2600908"/>
            <a:ext cx="400110" cy="2628292"/>
          </a:xfrm>
          <a:prstGeom prst="rect">
            <a:avLst/>
          </a:prstGeom>
          <a:solidFill>
            <a:srgbClr val="4B0082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US" sz="1400" smtClean="0">
                <a:solidFill>
                  <a:schemeClr val="bg1"/>
                </a:solidFill>
                <a:latin typeface="Calibri" pitchFamily="34" charset="0"/>
              </a:rPr>
              <a:t>MSwr-MOSMix(GFS+HIR)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850496" y="1007150"/>
            <a:ext cx="5493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(each point represents 1.800 individual forecasts: 15 weeks * 12 Elements * 2 days * 5 cities)</a:t>
            </a:r>
            <a:endParaRPr lang="de-DE" sz="11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40" name="Grafik 39" descr="00_Gesamt_MSwr-GFS-M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2951820" y="2384884"/>
            <a:ext cx="1082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why?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968044" y="5271591"/>
            <a:ext cx="1175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why?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2195736" y="2132856"/>
            <a:ext cx="548272" cy="50405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4355976" y="5337212"/>
            <a:ext cx="548272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2" name="Grafik 41" descr="01_Gesamt_Different_MSwr-M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3" name="Grafik 42" descr="02_Gesamt_Same_MOS_on_different_mode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4" name="Grafik 43" descr="03_Gesamt_Different_MOS_based_on_GF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5" name="Grafik 44" descr="04_Gesamt_Different_MOS_based_on_ECMW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6" name="Grafik 45" descr="05_Gesamt_Different_MOS_based_on_ECMWF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pic>
        <p:nvPicPr>
          <p:cNvPr id="47" name="Grafik 46" descr="06_Gesamt_All_MOS_automat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0000" y="1263600"/>
            <a:ext cx="7920000" cy="5261538"/>
          </a:xfrm>
          <a:prstGeom prst="rect">
            <a:avLst/>
          </a:prstGeom>
        </p:spPr>
      </p:pic>
      <p:sp>
        <p:nvSpPr>
          <p:cNvPr id="18" name="Freihandform 17"/>
          <p:cNvSpPr/>
          <p:nvPr/>
        </p:nvSpPr>
        <p:spPr>
          <a:xfrm>
            <a:off x="1007604" y="2347518"/>
            <a:ext cx="7236804" cy="3312368"/>
          </a:xfrm>
          <a:custGeom>
            <a:avLst/>
            <a:gdLst>
              <a:gd name="connsiteX0" fmla="*/ 0 w 7656576"/>
              <a:gd name="connsiteY0" fmla="*/ 859536 h 3517392"/>
              <a:gd name="connsiteX1" fmla="*/ 371856 w 7656576"/>
              <a:gd name="connsiteY1" fmla="*/ 1280160 h 3517392"/>
              <a:gd name="connsiteX2" fmla="*/ 731520 w 7656576"/>
              <a:gd name="connsiteY2" fmla="*/ 304800 h 3517392"/>
              <a:gd name="connsiteX3" fmla="*/ 1091184 w 7656576"/>
              <a:gd name="connsiteY3" fmla="*/ 353568 h 3517392"/>
              <a:gd name="connsiteX4" fmla="*/ 1450848 w 7656576"/>
              <a:gd name="connsiteY4" fmla="*/ 0 h 3517392"/>
              <a:gd name="connsiteX5" fmla="*/ 1834896 w 7656576"/>
              <a:gd name="connsiteY5" fmla="*/ 6096 h 3517392"/>
              <a:gd name="connsiteX6" fmla="*/ 2182368 w 7656576"/>
              <a:gd name="connsiteY6" fmla="*/ 1670304 h 3517392"/>
              <a:gd name="connsiteX7" fmla="*/ 2554224 w 7656576"/>
              <a:gd name="connsiteY7" fmla="*/ 780288 h 3517392"/>
              <a:gd name="connsiteX8" fmla="*/ 2913888 w 7656576"/>
              <a:gd name="connsiteY8" fmla="*/ 1066800 h 3517392"/>
              <a:gd name="connsiteX9" fmla="*/ 3291840 w 7656576"/>
              <a:gd name="connsiteY9" fmla="*/ 1773936 h 3517392"/>
              <a:gd name="connsiteX10" fmla="*/ 3651504 w 7656576"/>
              <a:gd name="connsiteY10" fmla="*/ 2267712 h 3517392"/>
              <a:gd name="connsiteX11" fmla="*/ 4011168 w 7656576"/>
              <a:gd name="connsiteY11" fmla="*/ 3517392 h 3517392"/>
              <a:gd name="connsiteX12" fmla="*/ 4370832 w 7656576"/>
              <a:gd name="connsiteY12" fmla="*/ 2529840 h 3517392"/>
              <a:gd name="connsiteX13" fmla="*/ 4742688 w 7656576"/>
              <a:gd name="connsiteY13" fmla="*/ 2584704 h 3517392"/>
              <a:gd name="connsiteX14" fmla="*/ 5102352 w 7656576"/>
              <a:gd name="connsiteY14" fmla="*/ 1688592 h 3517392"/>
              <a:gd name="connsiteX15" fmla="*/ 5468112 w 7656576"/>
              <a:gd name="connsiteY15" fmla="*/ 1432560 h 3517392"/>
              <a:gd name="connsiteX16" fmla="*/ 5833872 w 7656576"/>
              <a:gd name="connsiteY16" fmla="*/ 1310640 h 3517392"/>
              <a:gd name="connsiteX17" fmla="*/ 6193536 w 7656576"/>
              <a:gd name="connsiteY17" fmla="*/ 1786128 h 3517392"/>
              <a:gd name="connsiteX18" fmla="*/ 6565392 w 7656576"/>
              <a:gd name="connsiteY18" fmla="*/ 1664208 h 3517392"/>
              <a:gd name="connsiteX19" fmla="*/ 6925056 w 7656576"/>
              <a:gd name="connsiteY19" fmla="*/ 1938528 h 3517392"/>
              <a:gd name="connsiteX20" fmla="*/ 7290816 w 7656576"/>
              <a:gd name="connsiteY20" fmla="*/ 1761744 h 3517392"/>
              <a:gd name="connsiteX21" fmla="*/ 7656576 w 7656576"/>
              <a:gd name="connsiteY21" fmla="*/ 1536192 h 3517392"/>
              <a:gd name="connsiteX0" fmla="*/ 0 w 8057444"/>
              <a:gd name="connsiteY0" fmla="*/ 859536 h 3517392"/>
              <a:gd name="connsiteX1" fmla="*/ 371856 w 8057444"/>
              <a:gd name="connsiteY1" fmla="*/ 1280160 h 3517392"/>
              <a:gd name="connsiteX2" fmla="*/ 731520 w 8057444"/>
              <a:gd name="connsiteY2" fmla="*/ 304800 h 3517392"/>
              <a:gd name="connsiteX3" fmla="*/ 1091184 w 8057444"/>
              <a:gd name="connsiteY3" fmla="*/ 353568 h 3517392"/>
              <a:gd name="connsiteX4" fmla="*/ 1450848 w 8057444"/>
              <a:gd name="connsiteY4" fmla="*/ 0 h 3517392"/>
              <a:gd name="connsiteX5" fmla="*/ 1834896 w 8057444"/>
              <a:gd name="connsiteY5" fmla="*/ 6096 h 3517392"/>
              <a:gd name="connsiteX6" fmla="*/ 2182368 w 8057444"/>
              <a:gd name="connsiteY6" fmla="*/ 1670304 h 3517392"/>
              <a:gd name="connsiteX7" fmla="*/ 2554224 w 8057444"/>
              <a:gd name="connsiteY7" fmla="*/ 780288 h 3517392"/>
              <a:gd name="connsiteX8" fmla="*/ 2913888 w 8057444"/>
              <a:gd name="connsiteY8" fmla="*/ 1066800 h 3517392"/>
              <a:gd name="connsiteX9" fmla="*/ 3291840 w 8057444"/>
              <a:gd name="connsiteY9" fmla="*/ 1773936 h 3517392"/>
              <a:gd name="connsiteX10" fmla="*/ 3651504 w 8057444"/>
              <a:gd name="connsiteY10" fmla="*/ 2267712 h 3517392"/>
              <a:gd name="connsiteX11" fmla="*/ 4011168 w 8057444"/>
              <a:gd name="connsiteY11" fmla="*/ 3517392 h 3517392"/>
              <a:gd name="connsiteX12" fmla="*/ 4370832 w 8057444"/>
              <a:gd name="connsiteY12" fmla="*/ 2529840 h 3517392"/>
              <a:gd name="connsiteX13" fmla="*/ 4742688 w 8057444"/>
              <a:gd name="connsiteY13" fmla="*/ 2584704 h 3517392"/>
              <a:gd name="connsiteX14" fmla="*/ 5102352 w 8057444"/>
              <a:gd name="connsiteY14" fmla="*/ 1688592 h 3517392"/>
              <a:gd name="connsiteX15" fmla="*/ 5468112 w 8057444"/>
              <a:gd name="connsiteY15" fmla="*/ 1432560 h 3517392"/>
              <a:gd name="connsiteX16" fmla="*/ 5833872 w 8057444"/>
              <a:gd name="connsiteY16" fmla="*/ 1310640 h 3517392"/>
              <a:gd name="connsiteX17" fmla="*/ 6193536 w 8057444"/>
              <a:gd name="connsiteY17" fmla="*/ 1786128 h 3517392"/>
              <a:gd name="connsiteX18" fmla="*/ 6565392 w 8057444"/>
              <a:gd name="connsiteY18" fmla="*/ 1664208 h 3517392"/>
              <a:gd name="connsiteX19" fmla="*/ 6925056 w 8057444"/>
              <a:gd name="connsiteY19" fmla="*/ 1938528 h 3517392"/>
              <a:gd name="connsiteX20" fmla="*/ 7290816 w 8057444"/>
              <a:gd name="connsiteY20" fmla="*/ 1761744 h 3517392"/>
              <a:gd name="connsiteX21" fmla="*/ 8057444 w 8057444"/>
              <a:gd name="connsiteY21" fmla="*/ 1261673 h 3517392"/>
              <a:gd name="connsiteX0" fmla="*/ 0 w 8057444"/>
              <a:gd name="connsiteY0" fmla="*/ 859536 h 3517392"/>
              <a:gd name="connsiteX1" fmla="*/ 371856 w 8057444"/>
              <a:gd name="connsiteY1" fmla="*/ 1280160 h 3517392"/>
              <a:gd name="connsiteX2" fmla="*/ 731520 w 8057444"/>
              <a:gd name="connsiteY2" fmla="*/ 304800 h 3517392"/>
              <a:gd name="connsiteX3" fmla="*/ 1091184 w 8057444"/>
              <a:gd name="connsiteY3" fmla="*/ 353568 h 3517392"/>
              <a:gd name="connsiteX4" fmla="*/ 1450848 w 8057444"/>
              <a:gd name="connsiteY4" fmla="*/ 0 h 3517392"/>
              <a:gd name="connsiteX5" fmla="*/ 1834896 w 8057444"/>
              <a:gd name="connsiteY5" fmla="*/ 6096 h 3517392"/>
              <a:gd name="connsiteX6" fmla="*/ 2182368 w 8057444"/>
              <a:gd name="connsiteY6" fmla="*/ 1670304 h 3517392"/>
              <a:gd name="connsiteX7" fmla="*/ 2554224 w 8057444"/>
              <a:gd name="connsiteY7" fmla="*/ 780288 h 3517392"/>
              <a:gd name="connsiteX8" fmla="*/ 2913888 w 8057444"/>
              <a:gd name="connsiteY8" fmla="*/ 1066800 h 3517392"/>
              <a:gd name="connsiteX9" fmla="*/ 3291840 w 8057444"/>
              <a:gd name="connsiteY9" fmla="*/ 1773936 h 3517392"/>
              <a:gd name="connsiteX10" fmla="*/ 3651504 w 8057444"/>
              <a:gd name="connsiteY10" fmla="*/ 2267712 h 3517392"/>
              <a:gd name="connsiteX11" fmla="*/ 4011168 w 8057444"/>
              <a:gd name="connsiteY11" fmla="*/ 3517392 h 3517392"/>
              <a:gd name="connsiteX12" fmla="*/ 4370832 w 8057444"/>
              <a:gd name="connsiteY12" fmla="*/ 2529840 h 3517392"/>
              <a:gd name="connsiteX13" fmla="*/ 4742688 w 8057444"/>
              <a:gd name="connsiteY13" fmla="*/ 2584704 h 3517392"/>
              <a:gd name="connsiteX14" fmla="*/ 5131109 w 8057444"/>
              <a:gd name="connsiteY14" fmla="*/ 1836607 h 3517392"/>
              <a:gd name="connsiteX15" fmla="*/ 5468112 w 8057444"/>
              <a:gd name="connsiteY15" fmla="*/ 1432560 h 3517392"/>
              <a:gd name="connsiteX16" fmla="*/ 5833872 w 8057444"/>
              <a:gd name="connsiteY16" fmla="*/ 1310640 h 3517392"/>
              <a:gd name="connsiteX17" fmla="*/ 6193536 w 8057444"/>
              <a:gd name="connsiteY17" fmla="*/ 1786128 h 3517392"/>
              <a:gd name="connsiteX18" fmla="*/ 6565392 w 8057444"/>
              <a:gd name="connsiteY18" fmla="*/ 1664208 h 3517392"/>
              <a:gd name="connsiteX19" fmla="*/ 6925056 w 8057444"/>
              <a:gd name="connsiteY19" fmla="*/ 1938528 h 3517392"/>
              <a:gd name="connsiteX20" fmla="*/ 7290816 w 8057444"/>
              <a:gd name="connsiteY20" fmla="*/ 1761744 h 3517392"/>
              <a:gd name="connsiteX21" fmla="*/ 8057444 w 8057444"/>
              <a:gd name="connsiteY21" fmla="*/ 1261673 h 3517392"/>
              <a:gd name="connsiteX0" fmla="*/ 0 w 8057444"/>
              <a:gd name="connsiteY0" fmla="*/ 859536 h 3517392"/>
              <a:gd name="connsiteX1" fmla="*/ 371856 w 8057444"/>
              <a:gd name="connsiteY1" fmla="*/ 1280160 h 3517392"/>
              <a:gd name="connsiteX2" fmla="*/ 731520 w 8057444"/>
              <a:gd name="connsiteY2" fmla="*/ 304800 h 3517392"/>
              <a:gd name="connsiteX3" fmla="*/ 1091184 w 8057444"/>
              <a:gd name="connsiteY3" fmla="*/ 353568 h 3517392"/>
              <a:gd name="connsiteX4" fmla="*/ 1450848 w 8057444"/>
              <a:gd name="connsiteY4" fmla="*/ 0 h 3517392"/>
              <a:gd name="connsiteX5" fmla="*/ 1834896 w 8057444"/>
              <a:gd name="connsiteY5" fmla="*/ 6096 h 3517392"/>
              <a:gd name="connsiteX6" fmla="*/ 2182368 w 8057444"/>
              <a:gd name="connsiteY6" fmla="*/ 1670304 h 3517392"/>
              <a:gd name="connsiteX7" fmla="*/ 2554224 w 8057444"/>
              <a:gd name="connsiteY7" fmla="*/ 780288 h 3517392"/>
              <a:gd name="connsiteX8" fmla="*/ 2913888 w 8057444"/>
              <a:gd name="connsiteY8" fmla="*/ 1066800 h 3517392"/>
              <a:gd name="connsiteX9" fmla="*/ 3291840 w 8057444"/>
              <a:gd name="connsiteY9" fmla="*/ 1773936 h 3517392"/>
              <a:gd name="connsiteX10" fmla="*/ 3651504 w 8057444"/>
              <a:gd name="connsiteY10" fmla="*/ 2267712 h 3517392"/>
              <a:gd name="connsiteX11" fmla="*/ 4011168 w 8057444"/>
              <a:gd name="connsiteY11" fmla="*/ 3517392 h 3517392"/>
              <a:gd name="connsiteX12" fmla="*/ 4370832 w 8057444"/>
              <a:gd name="connsiteY12" fmla="*/ 2529840 h 3517392"/>
              <a:gd name="connsiteX13" fmla="*/ 4742688 w 8057444"/>
              <a:gd name="connsiteY13" fmla="*/ 2584704 h 3517392"/>
              <a:gd name="connsiteX14" fmla="*/ 5131109 w 8057444"/>
              <a:gd name="connsiteY14" fmla="*/ 1836607 h 3517392"/>
              <a:gd name="connsiteX15" fmla="*/ 5491890 w 8057444"/>
              <a:gd name="connsiteY15" fmla="*/ 1874840 h 3517392"/>
              <a:gd name="connsiteX16" fmla="*/ 5833872 w 8057444"/>
              <a:gd name="connsiteY16" fmla="*/ 1310640 h 3517392"/>
              <a:gd name="connsiteX17" fmla="*/ 6193536 w 8057444"/>
              <a:gd name="connsiteY17" fmla="*/ 1786128 h 3517392"/>
              <a:gd name="connsiteX18" fmla="*/ 6565392 w 8057444"/>
              <a:gd name="connsiteY18" fmla="*/ 1664208 h 3517392"/>
              <a:gd name="connsiteX19" fmla="*/ 6925056 w 8057444"/>
              <a:gd name="connsiteY19" fmla="*/ 1938528 h 3517392"/>
              <a:gd name="connsiteX20" fmla="*/ 7290816 w 8057444"/>
              <a:gd name="connsiteY20" fmla="*/ 1761744 h 3517392"/>
              <a:gd name="connsiteX21" fmla="*/ 8057444 w 8057444"/>
              <a:gd name="connsiteY21" fmla="*/ 1261673 h 3517392"/>
              <a:gd name="connsiteX0" fmla="*/ 0 w 8057444"/>
              <a:gd name="connsiteY0" fmla="*/ 859536 h 3517392"/>
              <a:gd name="connsiteX1" fmla="*/ 371856 w 8057444"/>
              <a:gd name="connsiteY1" fmla="*/ 1280160 h 3517392"/>
              <a:gd name="connsiteX2" fmla="*/ 731520 w 8057444"/>
              <a:gd name="connsiteY2" fmla="*/ 304800 h 3517392"/>
              <a:gd name="connsiteX3" fmla="*/ 1091184 w 8057444"/>
              <a:gd name="connsiteY3" fmla="*/ 353568 h 3517392"/>
              <a:gd name="connsiteX4" fmla="*/ 1450848 w 8057444"/>
              <a:gd name="connsiteY4" fmla="*/ 0 h 3517392"/>
              <a:gd name="connsiteX5" fmla="*/ 1834896 w 8057444"/>
              <a:gd name="connsiteY5" fmla="*/ 6096 h 3517392"/>
              <a:gd name="connsiteX6" fmla="*/ 2164686 w 8057444"/>
              <a:gd name="connsiteY6" fmla="*/ 2027770 h 3517392"/>
              <a:gd name="connsiteX7" fmla="*/ 2554224 w 8057444"/>
              <a:gd name="connsiteY7" fmla="*/ 780288 h 3517392"/>
              <a:gd name="connsiteX8" fmla="*/ 2913888 w 8057444"/>
              <a:gd name="connsiteY8" fmla="*/ 1066800 h 3517392"/>
              <a:gd name="connsiteX9" fmla="*/ 3291840 w 8057444"/>
              <a:gd name="connsiteY9" fmla="*/ 1773936 h 3517392"/>
              <a:gd name="connsiteX10" fmla="*/ 3651504 w 8057444"/>
              <a:gd name="connsiteY10" fmla="*/ 2267712 h 3517392"/>
              <a:gd name="connsiteX11" fmla="*/ 4011168 w 8057444"/>
              <a:gd name="connsiteY11" fmla="*/ 3517392 h 3517392"/>
              <a:gd name="connsiteX12" fmla="*/ 4370832 w 8057444"/>
              <a:gd name="connsiteY12" fmla="*/ 2529840 h 3517392"/>
              <a:gd name="connsiteX13" fmla="*/ 4742688 w 8057444"/>
              <a:gd name="connsiteY13" fmla="*/ 2584704 h 3517392"/>
              <a:gd name="connsiteX14" fmla="*/ 5131109 w 8057444"/>
              <a:gd name="connsiteY14" fmla="*/ 1836607 h 3517392"/>
              <a:gd name="connsiteX15" fmla="*/ 5491890 w 8057444"/>
              <a:gd name="connsiteY15" fmla="*/ 1874840 h 3517392"/>
              <a:gd name="connsiteX16" fmla="*/ 5833872 w 8057444"/>
              <a:gd name="connsiteY16" fmla="*/ 1310640 h 3517392"/>
              <a:gd name="connsiteX17" fmla="*/ 6193536 w 8057444"/>
              <a:gd name="connsiteY17" fmla="*/ 1786128 h 3517392"/>
              <a:gd name="connsiteX18" fmla="*/ 6565392 w 8057444"/>
              <a:gd name="connsiteY18" fmla="*/ 1664208 h 3517392"/>
              <a:gd name="connsiteX19" fmla="*/ 6925056 w 8057444"/>
              <a:gd name="connsiteY19" fmla="*/ 1938528 h 3517392"/>
              <a:gd name="connsiteX20" fmla="*/ 7290816 w 8057444"/>
              <a:gd name="connsiteY20" fmla="*/ 1761744 h 3517392"/>
              <a:gd name="connsiteX21" fmla="*/ 8057444 w 8057444"/>
              <a:gd name="connsiteY21" fmla="*/ 1261673 h 3517392"/>
              <a:gd name="connsiteX0" fmla="*/ 0 w 8057444"/>
              <a:gd name="connsiteY0" fmla="*/ 859536 h 3517392"/>
              <a:gd name="connsiteX1" fmla="*/ 371856 w 8057444"/>
              <a:gd name="connsiteY1" fmla="*/ 1280160 h 3517392"/>
              <a:gd name="connsiteX2" fmla="*/ 731520 w 8057444"/>
              <a:gd name="connsiteY2" fmla="*/ 304800 h 3517392"/>
              <a:gd name="connsiteX3" fmla="*/ 1091184 w 8057444"/>
              <a:gd name="connsiteY3" fmla="*/ 353568 h 3517392"/>
              <a:gd name="connsiteX4" fmla="*/ 1450848 w 8057444"/>
              <a:gd name="connsiteY4" fmla="*/ 0 h 3517392"/>
              <a:gd name="connsiteX5" fmla="*/ 1834896 w 8057444"/>
              <a:gd name="connsiteY5" fmla="*/ 6096 h 3517392"/>
              <a:gd name="connsiteX6" fmla="*/ 2164686 w 8057444"/>
              <a:gd name="connsiteY6" fmla="*/ 2027770 h 3517392"/>
              <a:gd name="connsiteX7" fmla="*/ 2554224 w 8057444"/>
              <a:gd name="connsiteY7" fmla="*/ 780288 h 3517392"/>
              <a:gd name="connsiteX8" fmla="*/ 2913888 w 8057444"/>
              <a:gd name="connsiteY8" fmla="*/ 1066800 h 3517392"/>
              <a:gd name="connsiteX9" fmla="*/ 3291840 w 8057444"/>
              <a:gd name="connsiteY9" fmla="*/ 1773936 h 3517392"/>
              <a:gd name="connsiteX10" fmla="*/ 3651504 w 8057444"/>
              <a:gd name="connsiteY10" fmla="*/ 2267712 h 3517392"/>
              <a:gd name="connsiteX11" fmla="*/ 4011168 w 8057444"/>
              <a:gd name="connsiteY11" fmla="*/ 3517392 h 3517392"/>
              <a:gd name="connsiteX12" fmla="*/ 4370832 w 8057444"/>
              <a:gd name="connsiteY12" fmla="*/ 2529840 h 3517392"/>
              <a:gd name="connsiteX13" fmla="*/ 4742688 w 8057444"/>
              <a:gd name="connsiteY13" fmla="*/ 2584704 h 3517392"/>
              <a:gd name="connsiteX14" fmla="*/ 5131109 w 8057444"/>
              <a:gd name="connsiteY14" fmla="*/ 1836607 h 3517392"/>
              <a:gd name="connsiteX15" fmla="*/ 5491890 w 8057444"/>
              <a:gd name="connsiteY15" fmla="*/ 1874840 h 3517392"/>
              <a:gd name="connsiteX16" fmla="*/ 5833872 w 8057444"/>
              <a:gd name="connsiteY16" fmla="*/ 1310640 h 3517392"/>
              <a:gd name="connsiteX17" fmla="*/ 6193536 w 8057444"/>
              <a:gd name="connsiteY17" fmla="*/ 1786128 h 3517392"/>
              <a:gd name="connsiteX18" fmla="*/ 6565392 w 8057444"/>
              <a:gd name="connsiteY18" fmla="*/ 1664208 h 3517392"/>
              <a:gd name="connsiteX19" fmla="*/ 6925056 w 8057444"/>
              <a:gd name="connsiteY19" fmla="*/ 1938528 h 3517392"/>
              <a:gd name="connsiteX20" fmla="*/ 7290816 w 8057444"/>
              <a:gd name="connsiteY20" fmla="*/ 1761744 h 3517392"/>
              <a:gd name="connsiteX21" fmla="*/ 8057444 w 8057444"/>
              <a:gd name="connsiteY21" fmla="*/ 1261673 h 351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57444" h="3517392">
                <a:moveTo>
                  <a:pt x="0" y="859536"/>
                </a:moveTo>
                <a:lnTo>
                  <a:pt x="371856" y="1280160"/>
                </a:lnTo>
                <a:lnTo>
                  <a:pt x="731520" y="304800"/>
                </a:lnTo>
                <a:lnTo>
                  <a:pt x="1091184" y="353568"/>
                </a:lnTo>
                <a:lnTo>
                  <a:pt x="1450848" y="0"/>
                </a:lnTo>
                <a:lnTo>
                  <a:pt x="1834896" y="6096"/>
                </a:lnTo>
                <a:lnTo>
                  <a:pt x="2164686" y="2027770"/>
                </a:lnTo>
                <a:lnTo>
                  <a:pt x="2554224" y="780288"/>
                </a:lnTo>
                <a:lnTo>
                  <a:pt x="2913888" y="1066800"/>
                </a:lnTo>
                <a:lnTo>
                  <a:pt x="3291840" y="1773936"/>
                </a:lnTo>
                <a:lnTo>
                  <a:pt x="3651504" y="2267712"/>
                </a:lnTo>
                <a:lnTo>
                  <a:pt x="4011168" y="3517392"/>
                </a:lnTo>
                <a:lnTo>
                  <a:pt x="4370832" y="2529840"/>
                </a:lnTo>
                <a:lnTo>
                  <a:pt x="4742688" y="2584704"/>
                </a:lnTo>
                <a:lnTo>
                  <a:pt x="5131109" y="1836607"/>
                </a:lnTo>
                <a:lnTo>
                  <a:pt x="5491890" y="1874840"/>
                </a:lnTo>
                <a:lnTo>
                  <a:pt x="5833872" y="1310640"/>
                </a:lnTo>
                <a:lnTo>
                  <a:pt x="6193536" y="1786128"/>
                </a:lnTo>
                <a:lnTo>
                  <a:pt x="6565392" y="1664208"/>
                </a:lnTo>
                <a:lnTo>
                  <a:pt x="6925056" y="1938528"/>
                </a:lnTo>
                <a:lnTo>
                  <a:pt x="7290816" y="1761744"/>
                </a:lnTo>
                <a:lnTo>
                  <a:pt x="8057444" y="1261673"/>
                </a:lnTo>
              </a:path>
            </a:pathLst>
          </a:custGeom>
          <a:noFill/>
          <a:ln w="57150" cap="flat" cmpd="sng" algn="ctr">
            <a:solidFill>
              <a:srgbClr val="1F497D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reihandform 31"/>
          <p:cNvSpPr/>
          <p:nvPr/>
        </p:nvSpPr>
        <p:spPr>
          <a:xfrm>
            <a:off x="7560332" y="3787678"/>
            <a:ext cx="651630" cy="1909574"/>
          </a:xfrm>
          <a:custGeom>
            <a:avLst/>
            <a:gdLst>
              <a:gd name="connsiteX0" fmla="*/ 0 w 7650480"/>
              <a:gd name="connsiteY0" fmla="*/ 816864 h 2133600"/>
              <a:gd name="connsiteX1" fmla="*/ 371856 w 7650480"/>
              <a:gd name="connsiteY1" fmla="*/ 1018032 h 2133600"/>
              <a:gd name="connsiteX2" fmla="*/ 731520 w 7650480"/>
              <a:gd name="connsiteY2" fmla="*/ 1780032 h 2133600"/>
              <a:gd name="connsiteX3" fmla="*/ 1091184 w 7650480"/>
              <a:gd name="connsiteY3" fmla="*/ 780288 h 2133600"/>
              <a:gd name="connsiteX4" fmla="*/ 1456944 w 7650480"/>
              <a:gd name="connsiteY4" fmla="*/ 2133600 h 2133600"/>
              <a:gd name="connsiteX5" fmla="*/ 1822704 w 7650480"/>
              <a:gd name="connsiteY5" fmla="*/ 1133856 h 2133600"/>
              <a:gd name="connsiteX6" fmla="*/ 2188464 w 7650480"/>
              <a:gd name="connsiteY6" fmla="*/ 841248 h 2133600"/>
              <a:gd name="connsiteX7" fmla="*/ 2554224 w 7650480"/>
              <a:gd name="connsiteY7" fmla="*/ 1530096 h 2133600"/>
              <a:gd name="connsiteX8" fmla="*/ 2907792 w 7650480"/>
              <a:gd name="connsiteY8" fmla="*/ 591312 h 2133600"/>
              <a:gd name="connsiteX9" fmla="*/ 3297936 w 7650480"/>
              <a:gd name="connsiteY9" fmla="*/ 1127760 h 2133600"/>
              <a:gd name="connsiteX10" fmla="*/ 3645408 w 7650480"/>
              <a:gd name="connsiteY10" fmla="*/ 347472 h 2133600"/>
              <a:gd name="connsiteX11" fmla="*/ 4005072 w 7650480"/>
              <a:gd name="connsiteY11" fmla="*/ 0 h 2133600"/>
              <a:gd name="connsiteX12" fmla="*/ 4395216 w 7650480"/>
              <a:gd name="connsiteY12" fmla="*/ 140208 h 2133600"/>
              <a:gd name="connsiteX13" fmla="*/ 4736592 w 7650480"/>
              <a:gd name="connsiteY13" fmla="*/ 12192 h 2133600"/>
              <a:gd name="connsiteX14" fmla="*/ 5096256 w 7650480"/>
              <a:gd name="connsiteY14" fmla="*/ 42672 h 2133600"/>
              <a:gd name="connsiteX15" fmla="*/ 5437632 w 7650480"/>
              <a:gd name="connsiteY15" fmla="*/ 48768 h 2133600"/>
              <a:gd name="connsiteX16" fmla="*/ 5839968 w 7650480"/>
              <a:gd name="connsiteY16" fmla="*/ 310896 h 2133600"/>
              <a:gd name="connsiteX17" fmla="*/ 6193536 w 7650480"/>
              <a:gd name="connsiteY17" fmla="*/ 457200 h 2133600"/>
              <a:gd name="connsiteX18" fmla="*/ 6565392 w 7650480"/>
              <a:gd name="connsiteY18" fmla="*/ 280416 h 2133600"/>
              <a:gd name="connsiteX19" fmla="*/ 6906768 w 7650480"/>
              <a:gd name="connsiteY19" fmla="*/ 30480 h 2133600"/>
              <a:gd name="connsiteX20" fmla="*/ 7290816 w 7650480"/>
              <a:gd name="connsiteY20" fmla="*/ 347472 h 2133600"/>
              <a:gd name="connsiteX21" fmla="*/ 7650480 w 7650480"/>
              <a:gd name="connsiteY21" fmla="*/ 512064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43241 w 7929404"/>
              <a:gd name="connsiteY12" fmla="*/ 180814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04672 h 2121408"/>
              <a:gd name="connsiteX1" fmla="*/ 371856 w 7929404"/>
              <a:gd name="connsiteY1" fmla="*/ 1005840 h 2121408"/>
              <a:gd name="connsiteX2" fmla="*/ 731520 w 7929404"/>
              <a:gd name="connsiteY2" fmla="*/ 1767840 h 2121408"/>
              <a:gd name="connsiteX3" fmla="*/ 1091184 w 7929404"/>
              <a:gd name="connsiteY3" fmla="*/ 768096 h 2121408"/>
              <a:gd name="connsiteX4" fmla="*/ 1456944 w 7929404"/>
              <a:gd name="connsiteY4" fmla="*/ 2121408 h 2121408"/>
              <a:gd name="connsiteX5" fmla="*/ 1822704 w 7929404"/>
              <a:gd name="connsiteY5" fmla="*/ 1121664 h 2121408"/>
              <a:gd name="connsiteX6" fmla="*/ 2188464 w 7929404"/>
              <a:gd name="connsiteY6" fmla="*/ 829056 h 2121408"/>
              <a:gd name="connsiteX7" fmla="*/ 2554224 w 7929404"/>
              <a:gd name="connsiteY7" fmla="*/ 1517904 h 2121408"/>
              <a:gd name="connsiteX8" fmla="*/ 2907792 w 7929404"/>
              <a:gd name="connsiteY8" fmla="*/ 579120 h 2121408"/>
              <a:gd name="connsiteX9" fmla="*/ 3297936 w 7929404"/>
              <a:gd name="connsiteY9" fmla="*/ 1115568 h 2121408"/>
              <a:gd name="connsiteX10" fmla="*/ 3645408 w 7929404"/>
              <a:gd name="connsiteY10" fmla="*/ 335280 h 2121408"/>
              <a:gd name="connsiteX11" fmla="*/ 4024471 w 7929404"/>
              <a:gd name="connsiteY11" fmla="*/ 23971 h 2121408"/>
              <a:gd name="connsiteX12" fmla="*/ 4343241 w 7929404"/>
              <a:gd name="connsiteY12" fmla="*/ 168622 h 2121408"/>
              <a:gd name="connsiteX13" fmla="*/ 4736592 w 7929404"/>
              <a:gd name="connsiteY13" fmla="*/ 0 h 2121408"/>
              <a:gd name="connsiteX14" fmla="*/ 5096256 w 7929404"/>
              <a:gd name="connsiteY14" fmla="*/ 30480 h 2121408"/>
              <a:gd name="connsiteX15" fmla="*/ 5437632 w 7929404"/>
              <a:gd name="connsiteY15" fmla="*/ 36576 h 2121408"/>
              <a:gd name="connsiteX16" fmla="*/ 5839968 w 7929404"/>
              <a:gd name="connsiteY16" fmla="*/ 298704 h 2121408"/>
              <a:gd name="connsiteX17" fmla="*/ 6136323 w 7929404"/>
              <a:gd name="connsiteY17" fmla="*/ 494086 h 2121408"/>
              <a:gd name="connsiteX18" fmla="*/ 6565392 w 7929404"/>
              <a:gd name="connsiteY18" fmla="*/ 268224 h 2121408"/>
              <a:gd name="connsiteX19" fmla="*/ 6906768 w 7929404"/>
              <a:gd name="connsiteY19" fmla="*/ 18288 h 2121408"/>
              <a:gd name="connsiteX20" fmla="*/ 7291864 w 7929404"/>
              <a:gd name="connsiteY20" fmla="*/ 421761 h 2121408"/>
              <a:gd name="connsiteX21" fmla="*/ 7929404 w 7929404"/>
              <a:gd name="connsiteY21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383087 w 7969250"/>
              <a:gd name="connsiteY13" fmla="*/ 168622 h 2121408"/>
              <a:gd name="connsiteX14" fmla="*/ 4776438 w 7969250"/>
              <a:gd name="connsiteY14" fmla="*/ 0 h 2121408"/>
              <a:gd name="connsiteX15" fmla="*/ 5136102 w 7969250"/>
              <a:gd name="connsiteY15" fmla="*/ 30480 h 2121408"/>
              <a:gd name="connsiteX16" fmla="*/ 5477478 w 7969250"/>
              <a:gd name="connsiteY16" fmla="*/ 36576 h 2121408"/>
              <a:gd name="connsiteX17" fmla="*/ 5879814 w 7969250"/>
              <a:gd name="connsiteY17" fmla="*/ 298704 h 2121408"/>
              <a:gd name="connsiteX18" fmla="*/ 6176169 w 7969250"/>
              <a:gd name="connsiteY18" fmla="*/ 494086 h 2121408"/>
              <a:gd name="connsiteX19" fmla="*/ 6605238 w 7969250"/>
              <a:gd name="connsiteY19" fmla="*/ 268224 h 2121408"/>
              <a:gd name="connsiteX20" fmla="*/ 6946614 w 7969250"/>
              <a:gd name="connsiteY20" fmla="*/ 18288 h 2121408"/>
              <a:gd name="connsiteX21" fmla="*/ 7331710 w 7969250"/>
              <a:gd name="connsiteY21" fmla="*/ 421761 h 2121408"/>
              <a:gd name="connsiteX22" fmla="*/ 7969250 w 7969250"/>
              <a:gd name="connsiteY22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383087 w 7969250"/>
              <a:gd name="connsiteY13" fmla="*/ 168622 h 2121408"/>
              <a:gd name="connsiteX14" fmla="*/ 4776438 w 7969250"/>
              <a:gd name="connsiteY14" fmla="*/ 0 h 2121408"/>
              <a:gd name="connsiteX15" fmla="*/ 5136102 w 7969250"/>
              <a:gd name="connsiteY15" fmla="*/ 30480 h 2121408"/>
              <a:gd name="connsiteX16" fmla="*/ 5477478 w 7969250"/>
              <a:gd name="connsiteY16" fmla="*/ 36576 h 2121408"/>
              <a:gd name="connsiteX17" fmla="*/ 5879814 w 7969250"/>
              <a:gd name="connsiteY17" fmla="*/ 298704 h 2121408"/>
              <a:gd name="connsiteX18" fmla="*/ 6605238 w 7969250"/>
              <a:gd name="connsiteY18" fmla="*/ 268224 h 2121408"/>
              <a:gd name="connsiteX19" fmla="*/ 6946614 w 7969250"/>
              <a:gd name="connsiteY19" fmla="*/ 18288 h 2121408"/>
              <a:gd name="connsiteX20" fmla="*/ 7331710 w 7969250"/>
              <a:gd name="connsiteY20" fmla="*/ 421761 h 2121408"/>
              <a:gd name="connsiteX21" fmla="*/ 7969250 w 7969250"/>
              <a:gd name="connsiteY21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776438 w 7969250"/>
              <a:gd name="connsiteY13" fmla="*/ 0 h 2121408"/>
              <a:gd name="connsiteX14" fmla="*/ 5136102 w 7969250"/>
              <a:gd name="connsiteY14" fmla="*/ 30480 h 2121408"/>
              <a:gd name="connsiteX15" fmla="*/ 5477478 w 7969250"/>
              <a:gd name="connsiteY15" fmla="*/ 36576 h 2121408"/>
              <a:gd name="connsiteX16" fmla="*/ 5879814 w 7969250"/>
              <a:gd name="connsiteY16" fmla="*/ 298704 h 2121408"/>
              <a:gd name="connsiteX17" fmla="*/ 6605238 w 7969250"/>
              <a:gd name="connsiteY17" fmla="*/ 268224 h 2121408"/>
              <a:gd name="connsiteX18" fmla="*/ 6946614 w 7969250"/>
              <a:gd name="connsiteY18" fmla="*/ 18288 h 2121408"/>
              <a:gd name="connsiteX19" fmla="*/ 7331710 w 7969250"/>
              <a:gd name="connsiteY19" fmla="*/ 421761 h 2121408"/>
              <a:gd name="connsiteX20" fmla="*/ 7969250 w 7969250"/>
              <a:gd name="connsiteY20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776438 w 7969250"/>
              <a:gd name="connsiteY12" fmla="*/ 0 h 2121408"/>
              <a:gd name="connsiteX13" fmla="*/ 5136102 w 7969250"/>
              <a:gd name="connsiteY13" fmla="*/ 30480 h 2121408"/>
              <a:gd name="connsiteX14" fmla="*/ 5477478 w 7969250"/>
              <a:gd name="connsiteY14" fmla="*/ 36576 h 2121408"/>
              <a:gd name="connsiteX15" fmla="*/ 5879814 w 7969250"/>
              <a:gd name="connsiteY15" fmla="*/ 298704 h 2121408"/>
              <a:gd name="connsiteX16" fmla="*/ 6605238 w 7969250"/>
              <a:gd name="connsiteY16" fmla="*/ 268224 h 2121408"/>
              <a:gd name="connsiteX17" fmla="*/ 6946614 w 7969250"/>
              <a:gd name="connsiteY17" fmla="*/ 18288 h 2121408"/>
              <a:gd name="connsiteX18" fmla="*/ 7331710 w 7969250"/>
              <a:gd name="connsiteY18" fmla="*/ 421761 h 2121408"/>
              <a:gd name="connsiteX19" fmla="*/ 7969250 w 7969250"/>
              <a:gd name="connsiteY19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4776438 w 7969250"/>
              <a:gd name="connsiteY11" fmla="*/ 0 h 2121408"/>
              <a:gd name="connsiteX12" fmla="*/ 5136102 w 7969250"/>
              <a:gd name="connsiteY12" fmla="*/ 30480 h 2121408"/>
              <a:gd name="connsiteX13" fmla="*/ 5477478 w 7969250"/>
              <a:gd name="connsiteY13" fmla="*/ 36576 h 2121408"/>
              <a:gd name="connsiteX14" fmla="*/ 5879814 w 7969250"/>
              <a:gd name="connsiteY14" fmla="*/ 298704 h 2121408"/>
              <a:gd name="connsiteX15" fmla="*/ 6605238 w 7969250"/>
              <a:gd name="connsiteY15" fmla="*/ 268224 h 2121408"/>
              <a:gd name="connsiteX16" fmla="*/ 6946614 w 7969250"/>
              <a:gd name="connsiteY16" fmla="*/ 18288 h 2121408"/>
              <a:gd name="connsiteX17" fmla="*/ 7331710 w 7969250"/>
              <a:gd name="connsiteY17" fmla="*/ 421761 h 2121408"/>
              <a:gd name="connsiteX18" fmla="*/ 7969250 w 7969250"/>
              <a:gd name="connsiteY18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4776438 w 7969250"/>
              <a:gd name="connsiteY10" fmla="*/ 0 h 2121408"/>
              <a:gd name="connsiteX11" fmla="*/ 5136102 w 7969250"/>
              <a:gd name="connsiteY11" fmla="*/ 30480 h 2121408"/>
              <a:gd name="connsiteX12" fmla="*/ 5477478 w 7969250"/>
              <a:gd name="connsiteY12" fmla="*/ 36576 h 2121408"/>
              <a:gd name="connsiteX13" fmla="*/ 5879814 w 7969250"/>
              <a:gd name="connsiteY13" fmla="*/ 298704 h 2121408"/>
              <a:gd name="connsiteX14" fmla="*/ 6605238 w 7969250"/>
              <a:gd name="connsiteY14" fmla="*/ 268224 h 2121408"/>
              <a:gd name="connsiteX15" fmla="*/ 6946614 w 7969250"/>
              <a:gd name="connsiteY15" fmla="*/ 18288 h 2121408"/>
              <a:gd name="connsiteX16" fmla="*/ 7331710 w 7969250"/>
              <a:gd name="connsiteY16" fmla="*/ 421761 h 2121408"/>
              <a:gd name="connsiteX17" fmla="*/ 7969250 w 7969250"/>
              <a:gd name="connsiteY17" fmla="*/ 576387 h 2121408"/>
              <a:gd name="connsiteX0" fmla="*/ 39846 w 7969250"/>
              <a:gd name="connsiteY0" fmla="*/ 1142328 h 2459064"/>
              <a:gd name="connsiteX1" fmla="*/ 0 w 7969250"/>
              <a:gd name="connsiteY1" fmla="*/ 1699647 h 2459064"/>
              <a:gd name="connsiteX2" fmla="*/ 411702 w 7969250"/>
              <a:gd name="connsiteY2" fmla="*/ 1343496 h 2459064"/>
              <a:gd name="connsiteX3" fmla="*/ 771366 w 7969250"/>
              <a:gd name="connsiteY3" fmla="*/ 2105496 h 2459064"/>
              <a:gd name="connsiteX4" fmla="*/ 1131030 w 7969250"/>
              <a:gd name="connsiteY4" fmla="*/ 1105752 h 2459064"/>
              <a:gd name="connsiteX5" fmla="*/ 1496790 w 7969250"/>
              <a:gd name="connsiteY5" fmla="*/ 2459064 h 2459064"/>
              <a:gd name="connsiteX6" fmla="*/ 1862550 w 7969250"/>
              <a:gd name="connsiteY6" fmla="*/ 1459320 h 2459064"/>
              <a:gd name="connsiteX7" fmla="*/ 2228310 w 7969250"/>
              <a:gd name="connsiteY7" fmla="*/ 1166712 h 2459064"/>
              <a:gd name="connsiteX8" fmla="*/ 2594070 w 7969250"/>
              <a:gd name="connsiteY8" fmla="*/ 1855560 h 2459064"/>
              <a:gd name="connsiteX9" fmla="*/ 2947638 w 7969250"/>
              <a:gd name="connsiteY9" fmla="*/ 916776 h 2459064"/>
              <a:gd name="connsiteX10" fmla="*/ 4776438 w 7969250"/>
              <a:gd name="connsiteY10" fmla="*/ 337656 h 2459064"/>
              <a:gd name="connsiteX11" fmla="*/ 5136102 w 7969250"/>
              <a:gd name="connsiteY11" fmla="*/ 368136 h 2459064"/>
              <a:gd name="connsiteX12" fmla="*/ 5477478 w 7969250"/>
              <a:gd name="connsiteY12" fmla="*/ 374232 h 2459064"/>
              <a:gd name="connsiteX13" fmla="*/ 5879814 w 7969250"/>
              <a:gd name="connsiteY13" fmla="*/ 636360 h 2459064"/>
              <a:gd name="connsiteX14" fmla="*/ 5737860 w 7969250"/>
              <a:gd name="connsiteY14" fmla="*/ 0 h 2459064"/>
              <a:gd name="connsiteX15" fmla="*/ 6605238 w 7969250"/>
              <a:gd name="connsiteY15" fmla="*/ 605880 h 2459064"/>
              <a:gd name="connsiteX16" fmla="*/ 6946614 w 7969250"/>
              <a:gd name="connsiteY16" fmla="*/ 355944 h 2459064"/>
              <a:gd name="connsiteX17" fmla="*/ 7331710 w 7969250"/>
              <a:gd name="connsiteY17" fmla="*/ 759417 h 2459064"/>
              <a:gd name="connsiteX18" fmla="*/ 7969250 w 7969250"/>
              <a:gd name="connsiteY18" fmla="*/ 914043 h 2459064"/>
              <a:gd name="connsiteX0" fmla="*/ 39846 w 7544573"/>
              <a:gd name="connsiteY0" fmla="*/ 1499194 h 2815930"/>
              <a:gd name="connsiteX1" fmla="*/ 0 w 7544573"/>
              <a:gd name="connsiteY1" fmla="*/ 2056513 h 2815930"/>
              <a:gd name="connsiteX2" fmla="*/ 411702 w 7544573"/>
              <a:gd name="connsiteY2" fmla="*/ 1700362 h 2815930"/>
              <a:gd name="connsiteX3" fmla="*/ 771366 w 7544573"/>
              <a:gd name="connsiteY3" fmla="*/ 2462362 h 2815930"/>
              <a:gd name="connsiteX4" fmla="*/ 1131030 w 7544573"/>
              <a:gd name="connsiteY4" fmla="*/ 1462618 h 2815930"/>
              <a:gd name="connsiteX5" fmla="*/ 1496790 w 7544573"/>
              <a:gd name="connsiteY5" fmla="*/ 2815930 h 2815930"/>
              <a:gd name="connsiteX6" fmla="*/ 1862550 w 7544573"/>
              <a:gd name="connsiteY6" fmla="*/ 1816186 h 2815930"/>
              <a:gd name="connsiteX7" fmla="*/ 2228310 w 7544573"/>
              <a:gd name="connsiteY7" fmla="*/ 1523578 h 2815930"/>
              <a:gd name="connsiteX8" fmla="*/ 2594070 w 7544573"/>
              <a:gd name="connsiteY8" fmla="*/ 2212426 h 2815930"/>
              <a:gd name="connsiteX9" fmla="*/ 2947638 w 7544573"/>
              <a:gd name="connsiteY9" fmla="*/ 1273642 h 2815930"/>
              <a:gd name="connsiteX10" fmla="*/ 4776438 w 7544573"/>
              <a:gd name="connsiteY10" fmla="*/ 694522 h 2815930"/>
              <a:gd name="connsiteX11" fmla="*/ 5136102 w 7544573"/>
              <a:gd name="connsiteY11" fmla="*/ 725002 h 2815930"/>
              <a:gd name="connsiteX12" fmla="*/ 5477478 w 7544573"/>
              <a:gd name="connsiteY12" fmla="*/ 731098 h 2815930"/>
              <a:gd name="connsiteX13" fmla="*/ 5879814 w 7544573"/>
              <a:gd name="connsiteY13" fmla="*/ 993226 h 2815930"/>
              <a:gd name="connsiteX14" fmla="*/ 5737860 w 7544573"/>
              <a:gd name="connsiteY14" fmla="*/ 356866 h 2815930"/>
              <a:gd name="connsiteX15" fmla="*/ 6605238 w 7544573"/>
              <a:gd name="connsiteY15" fmla="*/ 962746 h 2815930"/>
              <a:gd name="connsiteX16" fmla="*/ 6946614 w 7544573"/>
              <a:gd name="connsiteY16" fmla="*/ 712810 h 2815930"/>
              <a:gd name="connsiteX17" fmla="*/ 7331710 w 7544573"/>
              <a:gd name="connsiteY17" fmla="*/ 1116283 h 2815930"/>
              <a:gd name="connsiteX18" fmla="*/ 6853555 w 7544573"/>
              <a:gd name="connsiteY18" fmla="*/ 67564 h 2815930"/>
              <a:gd name="connsiteX0" fmla="*/ 39846 w 6946614"/>
              <a:gd name="connsiteY0" fmla="*/ 1499194 h 2815930"/>
              <a:gd name="connsiteX1" fmla="*/ 0 w 6946614"/>
              <a:gd name="connsiteY1" fmla="*/ 2056513 h 2815930"/>
              <a:gd name="connsiteX2" fmla="*/ 411702 w 6946614"/>
              <a:gd name="connsiteY2" fmla="*/ 1700362 h 2815930"/>
              <a:gd name="connsiteX3" fmla="*/ 771366 w 6946614"/>
              <a:gd name="connsiteY3" fmla="*/ 2462362 h 2815930"/>
              <a:gd name="connsiteX4" fmla="*/ 1131030 w 6946614"/>
              <a:gd name="connsiteY4" fmla="*/ 1462618 h 2815930"/>
              <a:gd name="connsiteX5" fmla="*/ 1496790 w 6946614"/>
              <a:gd name="connsiteY5" fmla="*/ 2815930 h 2815930"/>
              <a:gd name="connsiteX6" fmla="*/ 1862550 w 6946614"/>
              <a:gd name="connsiteY6" fmla="*/ 1816186 h 2815930"/>
              <a:gd name="connsiteX7" fmla="*/ 2228310 w 6946614"/>
              <a:gd name="connsiteY7" fmla="*/ 1523578 h 2815930"/>
              <a:gd name="connsiteX8" fmla="*/ 2594070 w 6946614"/>
              <a:gd name="connsiteY8" fmla="*/ 2212426 h 2815930"/>
              <a:gd name="connsiteX9" fmla="*/ 2947638 w 6946614"/>
              <a:gd name="connsiteY9" fmla="*/ 1273642 h 2815930"/>
              <a:gd name="connsiteX10" fmla="*/ 4776438 w 6946614"/>
              <a:gd name="connsiteY10" fmla="*/ 694522 h 2815930"/>
              <a:gd name="connsiteX11" fmla="*/ 5136102 w 6946614"/>
              <a:gd name="connsiteY11" fmla="*/ 725002 h 2815930"/>
              <a:gd name="connsiteX12" fmla="*/ 5477478 w 6946614"/>
              <a:gd name="connsiteY12" fmla="*/ 731098 h 2815930"/>
              <a:gd name="connsiteX13" fmla="*/ 5879814 w 6946614"/>
              <a:gd name="connsiteY13" fmla="*/ 993226 h 2815930"/>
              <a:gd name="connsiteX14" fmla="*/ 5737860 w 6946614"/>
              <a:gd name="connsiteY14" fmla="*/ 356866 h 2815930"/>
              <a:gd name="connsiteX15" fmla="*/ 6605238 w 6946614"/>
              <a:gd name="connsiteY15" fmla="*/ 962746 h 2815930"/>
              <a:gd name="connsiteX16" fmla="*/ 6946614 w 6946614"/>
              <a:gd name="connsiteY16" fmla="*/ 712810 h 2815930"/>
              <a:gd name="connsiteX17" fmla="*/ 6534786 w 6946614"/>
              <a:gd name="connsiteY17" fmla="*/ 718493 h 2815930"/>
              <a:gd name="connsiteX18" fmla="*/ 6853555 w 6946614"/>
              <a:gd name="connsiteY18" fmla="*/ 67564 h 2815930"/>
              <a:gd name="connsiteX0" fmla="*/ 39846 w 6946614"/>
              <a:gd name="connsiteY0" fmla="*/ 1431630 h 2748366"/>
              <a:gd name="connsiteX1" fmla="*/ 0 w 6946614"/>
              <a:gd name="connsiteY1" fmla="*/ 1988949 h 2748366"/>
              <a:gd name="connsiteX2" fmla="*/ 411702 w 6946614"/>
              <a:gd name="connsiteY2" fmla="*/ 1632798 h 2748366"/>
              <a:gd name="connsiteX3" fmla="*/ 771366 w 6946614"/>
              <a:gd name="connsiteY3" fmla="*/ 2394798 h 2748366"/>
              <a:gd name="connsiteX4" fmla="*/ 1131030 w 6946614"/>
              <a:gd name="connsiteY4" fmla="*/ 1395054 h 2748366"/>
              <a:gd name="connsiteX5" fmla="*/ 1496790 w 6946614"/>
              <a:gd name="connsiteY5" fmla="*/ 2748366 h 2748366"/>
              <a:gd name="connsiteX6" fmla="*/ 1862550 w 6946614"/>
              <a:gd name="connsiteY6" fmla="*/ 1748622 h 2748366"/>
              <a:gd name="connsiteX7" fmla="*/ 2228310 w 6946614"/>
              <a:gd name="connsiteY7" fmla="*/ 1456014 h 2748366"/>
              <a:gd name="connsiteX8" fmla="*/ 2594070 w 6946614"/>
              <a:gd name="connsiteY8" fmla="*/ 2144862 h 2748366"/>
              <a:gd name="connsiteX9" fmla="*/ 2947638 w 6946614"/>
              <a:gd name="connsiteY9" fmla="*/ 1206078 h 2748366"/>
              <a:gd name="connsiteX10" fmla="*/ 4776438 w 6946614"/>
              <a:gd name="connsiteY10" fmla="*/ 626958 h 2748366"/>
              <a:gd name="connsiteX11" fmla="*/ 5136102 w 6946614"/>
              <a:gd name="connsiteY11" fmla="*/ 657438 h 2748366"/>
              <a:gd name="connsiteX12" fmla="*/ 5477478 w 6946614"/>
              <a:gd name="connsiteY12" fmla="*/ 663534 h 2748366"/>
              <a:gd name="connsiteX13" fmla="*/ 5879814 w 6946614"/>
              <a:gd name="connsiteY13" fmla="*/ 925662 h 2748366"/>
              <a:gd name="connsiteX14" fmla="*/ 5737860 w 6946614"/>
              <a:gd name="connsiteY14" fmla="*/ 289302 h 2748366"/>
              <a:gd name="connsiteX15" fmla="*/ 6605238 w 6946614"/>
              <a:gd name="connsiteY15" fmla="*/ 895182 h 2748366"/>
              <a:gd name="connsiteX16" fmla="*/ 6946614 w 6946614"/>
              <a:gd name="connsiteY16" fmla="*/ 645246 h 2748366"/>
              <a:gd name="connsiteX17" fmla="*/ 6853555 w 6946614"/>
              <a:gd name="connsiteY17" fmla="*/ 0 h 2748366"/>
              <a:gd name="connsiteX0" fmla="*/ 39846 w 6946614"/>
              <a:gd name="connsiteY0" fmla="*/ 1431630 h 2820691"/>
              <a:gd name="connsiteX1" fmla="*/ 0 w 6946614"/>
              <a:gd name="connsiteY1" fmla="*/ 1988949 h 2820691"/>
              <a:gd name="connsiteX2" fmla="*/ 411702 w 6946614"/>
              <a:gd name="connsiteY2" fmla="*/ 1632798 h 2820691"/>
              <a:gd name="connsiteX3" fmla="*/ 771366 w 6946614"/>
              <a:gd name="connsiteY3" fmla="*/ 2394798 h 2820691"/>
              <a:gd name="connsiteX4" fmla="*/ 1131030 w 6946614"/>
              <a:gd name="connsiteY4" fmla="*/ 1395054 h 2820691"/>
              <a:gd name="connsiteX5" fmla="*/ 1496790 w 6946614"/>
              <a:gd name="connsiteY5" fmla="*/ 2748366 h 2820691"/>
              <a:gd name="connsiteX6" fmla="*/ 1862550 w 6946614"/>
              <a:gd name="connsiteY6" fmla="*/ 1748622 h 2820691"/>
              <a:gd name="connsiteX7" fmla="*/ 2228310 w 6946614"/>
              <a:gd name="connsiteY7" fmla="*/ 1456014 h 2820691"/>
              <a:gd name="connsiteX8" fmla="*/ 2594070 w 6946614"/>
              <a:gd name="connsiteY8" fmla="*/ 2144862 h 2820691"/>
              <a:gd name="connsiteX9" fmla="*/ 2947638 w 6946614"/>
              <a:gd name="connsiteY9" fmla="*/ 1206078 h 2820691"/>
              <a:gd name="connsiteX10" fmla="*/ 4776438 w 6946614"/>
              <a:gd name="connsiteY10" fmla="*/ 626958 h 2820691"/>
              <a:gd name="connsiteX11" fmla="*/ 5136102 w 6946614"/>
              <a:gd name="connsiteY11" fmla="*/ 657438 h 2820691"/>
              <a:gd name="connsiteX12" fmla="*/ 5477478 w 6946614"/>
              <a:gd name="connsiteY12" fmla="*/ 663534 h 2820691"/>
              <a:gd name="connsiteX13" fmla="*/ 5879814 w 6946614"/>
              <a:gd name="connsiteY13" fmla="*/ 925662 h 2820691"/>
              <a:gd name="connsiteX14" fmla="*/ 5737860 w 6946614"/>
              <a:gd name="connsiteY14" fmla="*/ 289302 h 2820691"/>
              <a:gd name="connsiteX15" fmla="*/ 6335555 w 6946614"/>
              <a:gd name="connsiteY15" fmla="*/ 2820691 h 2820691"/>
              <a:gd name="connsiteX16" fmla="*/ 6946614 w 6946614"/>
              <a:gd name="connsiteY16" fmla="*/ 645246 h 2820691"/>
              <a:gd name="connsiteX17" fmla="*/ 6853555 w 6946614"/>
              <a:gd name="connsiteY17" fmla="*/ 0 h 2820691"/>
              <a:gd name="connsiteX0" fmla="*/ 39846 w 6853555"/>
              <a:gd name="connsiteY0" fmla="*/ 1431630 h 2820691"/>
              <a:gd name="connsiteX1" fmla="*/ 0 w 6853555"/>
              <a:gd name="connsiteY1" fmla="*/ 1988949 h 2820691"/>
              <a:gd name="connsiteX2" fmla="*/ 411702 w 6853555"/>
              <a:gd name="connsiteY2" fmla="*/ 1632798 h 2820691"/>
              <a:gd name="connsiteX3" fmla="*/ 771366 w 6853555"/>
              <a:gd name="connsiteY3" fmla="*/ 2394798 h 2820691"/>
              <a:gd name="connsiteX4" fmla="*/ 1131030 w 6853555"/>
              <a:gd name="connsiteY4" fmla="*/ 1395054 h 2820691"/>
              <a:gd name="connsiteX5" fmla="*/ 1496790 w 6853555"/>
              <a:gd name="connsiteY5" fmla="*/ 2748366 h 2820691"/>
              <a:gd name="connsiteX6" fmla="*/ 1862550 w 6853555"/>
              <a:gd name="connsiteY6" fmla="*/ 1748622 h 2820691"/>
              <a:gd name="connsiteX7" fmla="*/ 2228310 w 6853555"/>
              <a:gd name="connsiteY7" fmla="*/ 1456014 h 2820691"/>
              <a:gd name="connsiteX8" fmla="*/ 2594070 w 6853555"/>
              <a:gd name="connsiteY8" fmla="*/ 2144862 h 2820691"/>
              <a:gd name="connsiteX9" fmla="*/ 2947638 w 6853555"/>
              <a:gd name="connsiteY9" fmla="*/ 1206078 h 2820691"/>
              <a:gd name="connsiteX10" fmla="*/ 4776438 w 6853555"/>
              <a:gd name="connsiteY10" fmla="*/ 626958 h 2820691"/>
              <a:gd name="connsiteX11" fmla="*/ 5136102 w 6853555"/>
              <a:gd name="connsiteY11" fmla="*/ 657438 h 2820691"/>
              <a:gd name="connsiteX12" fmla="*/ 5477478 w 6853555"/>
              <a:gd name="connsiteY12" fmla="*/ 663534 h 2820691"/>
              <a:gd name="connsiteX13" fmla="*/ 5879814 w 6853555"/>
              <a:gd name="connsiteY13" fmla="*/ 925662 h 2820691"/>
              <a:gd name="connsiteX14" fmla="*/ 5737860 w 6853555"/>
              <a:gd name="connsiteY14" fmla="*/ 289302 h 2820691"/>
              <a:gd name="connsiteX15" fmla="*/ 6335555 w 6853555"/>
              <a:gd name="connsiteY15" fmla="*/ 2820691 h 2820691"/>
              <a:gd name="connsiteX16" fmla="*/ 6654326 w 6853555"/>
              <a:gd name="connsiteY16" fmla="*/ 180814 h 2820691"/>
              <a:gd name="connsiteX17" fmla="*/ 6853555 w 6853555"/>
              <a:gd name="connsiteY17" fmla="*/ 0 h 2820691"/>
              <a:gd name="connsiteX0" fmla="*/ 39846 w 6853555"/>
              <a:gd name="connsiteY0" fmla="*/ 1431630 h 2820691"/>
              <a:gd name="connsiteX1" fmla="*/ 0 w 6853555"/>
              <a:gd name="connsiteY1" fmla="*/ 1988949 h 2820691"/>
              <a:gd name="connsiteX2" fmla="*/ 411702 w 6853555"/>
              <a:gd name="connsiteY2" fmla="*/ 1632798 h 2820691"/>
              <a:gd name="connsiteX3" fmla="*/ 771366 w 6853555"/>
              <a:gd name="connsiteY3" fmla="*/ 2394798 h 2820691"/>
              <a:gd name="connsiteX4" fmla="*/ 1131030 w 6853555"/>
              <a:gd name="connsiteY4" fmla="*/ 1395054 h 2820691"/>
              <a:gd name="connsiteX5" fmla="*/ 1496790 w 6853555"/>
              <a:gd name="connsiteY5" fmla="*/ 2748366 h 2820691"/>
              <a:gd name="connsiteX6" fmla="*/ 1862550 w 6853555"/>
              <a:gd name="connsiteY6" fmla="*/ 1748622 h 2820691"/>
              <a:gd name="connsiteX7" fmla="*/ 2228310 w 6853555"/>
              <a:gd name="connsiteY7" fmla="*/ 1456014 h 2820691"/>
              <a:gd name="connsiteX8" fmla="*/ 2594070 w 6853555"/>
              <a:gd name="connsiteY8" fmla="*/ 2144862 h 2820691"/>
              <a:gd name="connsiteX9" fmla="*/ 2947638 w 6853555"/>
              <a:gd name="connsiteY9" fmla="*/ 1206078 h 2820691"/>
              <a:gd name="connsiteX10" fmla="*/ 4776438 w 6853555"/>
              <a:gd name="connsiteY10" fmla="*/ 626958 h 2820691"/>
              <a:gd name="connsiteX11" fmla="*/ 5136102 w 6853555"/>
              <a:gd name="connsiteY11" fmla="*/ 657438 h 2820691"/>
              <a:gd name="connsiteX12" fmla="*/ 5477478 w 6853555"/>
              <a:gd name="connsiteY12" fmla="*/ 663534 h 2820691"/>
              <a:gd name="connsiteX13" fmla="*/ 5879814 w 6853555"/>
              <a:gd name="connsiteY13" fmla="*/ 925662 h 2820691"/>
              <a:gd name="connsiteX14" fmla="*/ 5737860 w 6853555"/>
              <a:gd name="connsiteY14" fmla="*/ 289302 h 2820691"/>
              <a:gd name="connsiteX15" fmla="*/ 6335555 w 6853555"/>
              <a:gd name="connsiteY15" fmla="*/ 2820691 h 2820691"/>
              <a:gd name="connsiteX16" fmla="*/ 6853555 w 6853555"/>
              <a:gd name="connsiteY16" fmla="*/ 0 h 2820691"/>
              <a:gd name="connsiteX0" fmla="*/ 39846 w 6694172"/>
              <a:gd name="connsiteY0" fmla="*/ 1286978 h 2676039"/>
              <a:gd name="connsiteX1" fmla="*/ 0 w 6694172"/>
              <a:gd name="connsiteY1" fmla="*/ 1844297 h 2676039"/>
              <a:gd name="connsiteX2" fmla="*/ 411702 w 6694172"/>
              <a:gd name="connsiteY2" fmla="*/ 1488146 h 2676039"/>
              <a:gd name="connsiteX3" fmla="*/ 771366 w 6694172"/>
              <a:gd name="connsiteY3" fmla="*/ 2250146 h 2676039"/>
              <a:gd name="connsiteX4" fmla="*/ 1131030 w 6694172"/>
              <a:gd name="connsiteY4" fmla="*/ 1250402 h 2676039"/>
              <a:gd name="connsiteX5" fmla="*/ 1496790 w 6694172"/>
              <a:gd name="connsiteY5" fmla="*/ 2603714 h 2676039"/>
              <a:gd name="connsiteX6" fmla="*/ 1862550 w 6694172"/>
              <a:gd name="connsiteY6" fmla="*/ 1603970 h 2676039"/>
              <a:gd name="connsiteX7" fmla="*/ 2228310 w 6694172"/>
              <a:gd name="connsiteY7" fmla="*/ 1311362 h 2676039"/>
              <a:gd name="connsiteX8" fmla="*/ 2594070 w 6694172"/>
              <a:gd name="connsiteY8" fmla="*/ 2000210 h 2676039"/>
              <a:gd name="connsiteX9" fmla="*/ 2947638 w 6694172"/>
              <a:gd name="connsiteY9" fmla="*/ 1061426 h 2676039"/>
              <a:gd name="connsiteX10" fmla="*/ 4776438 w 6694172"/>
              <a:gd name="connsiteY10" fmla="*/ 482306 h 2676039"/>
              <a:gd name="connsiteX11" fmla="*/ 5136102 w 6694172"/>
              <a:gd name="connsiteY11" fmla="*/ 512786 h 2676039"/>
              <a:gd name="connsiteX12" fmla="*/ 5477478 w 6694172"/>
              <a:gd name="connsiteY12" fmla="*/ 518882 h 2676039"/>
              <a:gd name="connsiteX13" fmla="*/ 5879814 w 6694172"/>
              <a:gd name="connsiteY13" fmla="*/ 781010 h 2676039"/>
              <a:gd name="connsiteX14" fmla="*/ 5737860 w 6694172"/>
              <a:gd name="connsiteY14" fmla="*/ 144650 h 2676039"/>
              <a:gd name="connsiteX15" fmla="*/ 6335555 w 6694172"/>
              <a:gd name="connsiteY15" fmla="*/ 2676039 h 2676039"/>
              <a:gd name="connsiteX16" fmla="*/ 6694172 w 6694172"/>
              <a:gd name="connsiteY16" fmla="*/ 0 h 2676039"/>
              <a:gd name="connsiteX0" fmla="*/ 39846 w 6750792"/>
              <a:gd name="connsiteY0" fmla="*/ 1731890 h 3120951"/>
              <a:gd name="connsiteX1" fmla="*/ 0 w 6750792"/>
              <a:gd name="connsiteY1" fmla="*/ 2289209 h 3120951"/>
              <a:gd name="connsiteX2" fmla="*/ 411702 w 6750792"/>
              <a:gd name="connsiteY2" fmla="*/ 1933058 h 3120951"/>
              <a:gd name="connsiteX3" fmla="*/ 771366 w 6750792"/>
              <a:gd name="connsiteY3" fmla="*/ 2695058 h 3120951"/>
              <a:gd name="connsiteX4" fmla="*/ 1131030 w 6750792"/>
              <a:gd name="connsiteY4" fmla="*/ 1695314 h 3120951"/>
              <a:gd name="connsiteX5" fmla="*/ 1496790 w 6750792"/>
              <a:gd name="connsiteY5" fmla="*/ 3048626 h 3120951"/>
              <a:gd name="connsiteX6" fmla="*/ 1862550 w 6750792"/>
              <a:gd name="connsiteY6" fmla="*/ 2048882 h 3120951"/>
              <a:gd name="connsiteX7" fmla="*/ 2228310 w 6750792"/>
              <a:gd name="connsiteY7" fmla="*/ 1756274 h 3120951"/>
              <a:gd name="connsiteX8" fmla="*/ 2594070 w 6750792"/>
              <a:gd name="connsiteY8" fmla="*/ 2445122 h 3120951"/>
              <a:gd name="connsiteX9" fmla="*/ 2947638 w 6750792"/>
              <a:gd name="connsiteY9" fmla="*/ 1506338 h 3120951"/>
              <a:gd name="connsiteX10" fmla="*/ 4776438 w 6750792"/>
              <a:gd name="connsiteY10" fmla="*/ 927218 h 3120951"/>
              <a:gd name="connsiteX11" fmla="*/ 5136102 w 6750792"/>
              <a:gd name="connsiteY11" fmla="*/ 957698 h 3120951"/>
              <a:gd name="connsiteX12" fmla="*/ 5477478 w 6750792"/>
              <a:gd name="connsiteY12" fmla="*/ 963794 h 3120951"/>
              <a:gd name="connsiteX13" fmla="*/ 5879814 w 6750792"/>
              <a:gd name="connsiteY13" fmla="*/ 1225922 h 3120951"/>
              <a:gd name="connsiteX14" fmla="*/ 5737860 w 6750792"/>
              <a:gd name="connsiteY14" fmla="*/ 589562 h 3120951"/>
              <a:gd name="connsiteX15" fmla="*/ 6335555 w 6750792"/>
              <a:gd name="connsiteY15" fmla="*/ 3120951 h 3120951"/>
              <a:gd name="connsiteX16" fmla="*/ 6694172 w 6750792"/>
              <a:gd name="connsiteY16" fmla="*/ 444912 h 3120951"/>
              <a:gd name="connsiteX17" fmla="*/ 6675273 w 6750792"/>
              <a:gd name="connsiteY17" fmla="*/ 451479 h 3120951"/>
              <a:gd name="connsiteX0" fmla="*/ 39846 w 7016879"/>
              <a:gd name="connsiteY0" fmla="*/ 1731890 h 3120951"/>
              <a:gd name="connsiteX1" fmla="*/ 0 w 7016879"/>
              <a:gd name="connsiteY1" fmla="*/ 2289209 h 3120951"/>
              <a:gd name="connsiteX2" fmla="*/ 411702 w 7016879"/>
              <a:gd name="connsiteY2" fmla="*/ 1933058 h 3120951"/>
              <a:gd name="connsiteX3" fmla="*/ 771366 w 7016879"/>
              <a:gd name="connsiteY3" fmla="*/ 2695058 h 3120951"/>
              <a:gd name="connsiteX4" fmla="*/ 1131030 w 7016879"/>
              <a:gd name="connsiteY4" fmla="*/ 1695314 h 3120951"/>
              <a:gd name="connsiteX5" fmla="*/ 1496790 w 7016879"/>
              <a:gd name="connsiteY5" fmla="*/ 3048626 h 3120951"/>
              <a:gd name="connsiteX6" fmla="*/ 1862550 w 7016879"/>
              <a:gd name="connsiteY6" fmla="*/ 2048882 h 3120951"/>
              <a:gd name="connsiteX7" fmla="*/ 2228310 w 7016879"/>
              <a:gd name="connsiteY7" fmla="*/ 1756274 h 3120951"/>
              <a:gd name="connsiteX8" fmla="*/ 2594070 w 7016879"/>
              <a:gd name="connsiteY8" fmla="*/ 2445122 h 3120951"/>
              <a:gd name="connsiteX9" fmla="*/ 2947638 w 7016879"/>
              <a:gd name="connsiteY9" fmla="*/ 1506338 h 3120951"/>
              <a:gd name="connsiteX10" fmla="*/ 4776438 w 7016879"/>
              <a:gd name="connsiteY10" fmla="*/ 927218 h 3120951"/>
              <a:gd name="connsiteX11" fmla="*/ 5136102 w 7016879"/>
              <a:gd name="connsiteY11" fmla="*/ 957698 h 3120951"/>
              <a:gd name="connsiteX12" fmla="*/ 5477478 w 7016879"/>
              <a:gd name="connsiteY12" fmla="*/ 963794 h 3120951"/>
              <a:gd name="connsiteX13" fmla="*/ 5879814 w 7016879"/>
              <a:gd name="connsiteY13" fmla="*/ 1225922 h 3120951"/>
              <a:gd name="connsiteX14" fmla="*/ 5737860 w 7016879"/>
              <a:gd name="connsiteY14" fmla="*/ 589562 h 3120951"/>
              <a:gd name="connsiteX15" fmla="*/ 6335555 w 7016879"/>
              <a:gd name="connsiteY15" fmla="*/ 3120951 h 3120951"/>
              <a:gd name="connsiteX16" fmla="*/ 6694172 w 7016879"/>
              <a:gd name="connsiteY16" fmla="*/ 444912 h 3120951"/>
              <a:gd name="connsiteX17" fmla="*/ 7012942 w 7016879"/>
              <a:gd name="connsiteY17" fmla="*/ 227935 h 3120951"/>
              <a:gd name="connsiteX0" fmla="*/ 39846 w 7255957"/>
              <a:gd name="connsiteY0" fmla="*/ 1769421 h 3158482"/>
              <a:gd name="connsiteX1" fmla="*/ 0 w 7255957"/>
              <a:gd name="connsiteY1" fmla="*/ 2326740 h 3158482"/>
              <a:gd name="connsiteX2" fmla="*/ 411702 w 7255957"/>
              <a:gd name="connsiteY2" fmla="*/ 1970589 h 3158482"/>
              <a:gd name="connsiteX3" fmla="*/ 771366 w 7255957"/>
              <a:gd name="connsiteY3" fmla="*/ 2732589 h 3158482"/>
              <a:gd name="connsiteX4" fmla="*/ 1131030 w 7255957"/>
              <a:gd name="connsiteY4" fmla="*/ 1732845 h 3158482"/>
              <a:gd name="connsiteX5" fmla="*/ 1496790 w 7255957"/>
              <a:gd name="connsiteY5" fmla="*/ 3086157 h 3158482"/>
              <a:gd name="connsiteX6" fmla="*/ 1862550 w 7255957"/>
              <a:gd name="connsiteY6" fmla="*/ 2086413 h 3158482"/>
              <a:gd name="connsiteX7" fmla="*/ 2228310 w 7255957"/>
              <a:gd name="connsiteY7" fmla="*/ 1793805 h 3158482"/>
              <a:gd name="connsiteX8" fmla="*/ 2594070 w 7255957"/>
              <a:gd name="connsiteY8" fmla="*/ 2482653 h 3158482"/>
              <a:gd name="connsiteX9" fmla="*/ 2947638 w 7255957"/>
              <a:gd name="connsiteY9" fmla="*/ 1543869 h 3158482"/>
              <a:gd name="connsiteX10" fmla="*/ 4776438 w 7255957"/>
              <a:gd name="connsiteY10" fmla="*/ 964749 h 3158482"/>
              <a:gd name="connsiteX11" fmla="*/ 5136102 w 7255957"/>
              <a:gd name="connsiteY11" fmla="*/ 995229 h 3158482"/>
              <a:gd name="connsiteX12" fmla="*/ 5477478 w 7255957"/>
              <a:gd name="connsiteY12" fmla="*/ 1001325 h 3158482"/>
              <a:gd name="connsiteX13" fmla="*/ 5879814 w 7255957"/>
              <a:gd name="connsiteY13" fmla="*/ 1263453 h 3158482"/>
              <a:gd name="connsiteX14" fmla="*/ 5737860 w 7255957"/>
              <a:gd name="connsiteY14" fmla="*/ 627093 h 3158482"/>
              <a:gd name="connsiteX15" fmla="*/ 6335555 w 7255957"/>
              <a:gd name="connsiteY15" fmla="*/ 3158482 h 3158482"/>
              <a:gd name="connsiteX16" fmla="*/ 6694172 w 7255957"/>
              <a:gd name="connsiteY16" fmla="*/ 482443 h 3158482"/>
              <a:gd name="connsiteX17" fmla="*/ 7252019 w 7255957"/>
              <a:gd name="connsiteY17" fmla="*/ 1368 h 3158482"/>
              <a:gd name="connsiteX0" fmla="*/ 39846 w 7255956"/>
              <a:gd name="connsiteY0" fmla="*/ 1769421 h 3158482"/>
              <a:gd name="connsiteX1" fmla="*/ 0 w 7255956"/>
              <a:gd name="connsiteY1" fmla="*/ 2326740 h 3158482"/>
              <a:gd name="connsiteX2" fmla="*/ 411702 w 7255956"/>
              <a:gd name="connsiteY2" fmla="*/ 1970589 h 3158482"/>
              <a:gd name="connsiteX3" fmla="*/ 771366 w 7255956"/>
              <a:gd name="connsiteY3" fmla="*/ 2732589 h 3158482"/>
              <a:gd name="connsiteX4" fmla="*/ 1131030 w 7255956"/>
              <a:gd name="connsiteY4" fmla="*/ 1732845 h 3158482"/>
              <a:gd name="connsiteX5" fmla="*/ 1496790 w 7255956"/>
              <a:gd name="connsiteY5" fmla="*/ 3086157 h 3158482"/>
              <a:gd name="connsiteX6" fmla="*/ 1862550 w 7255956"/>
              <a:gd name="connsiteY6" fmla="*/ 2086413 h 3158482"/>
              <a:gd name="connsiteX7" fmla="*/ 2228310 w 7255956"/>
              <a:gd name="connsiteY7" fmla="*/ 1793805 h 3158482"/>
              <a:gd name="connsiteX8" fmla="*/ 2594070 w 7255956"/>
              <a:gd name="connsiteY8" fmla="*/ 2482653 h 3158482"/>
              <a:gd name="connsiteX9" fmla="*/ 2947638 w 7255956"/>
              <a:gd name="connsiteY9" fmla="*/ 1543869 h 3158482"/>
              <a:gd name="connsiteX10" fmla="*/ 4776438 w 7255956"/>
              <a:gd name="connsiteY10" fmla="*/ 964749 h 3158482"/>
              <a:gd name="connsiteX11" fmla="*/ 5136102 w 7255956"/>
              <a:gd name="connsiteY11" fmla="*/ 995229 h 3158482"/>
              <a:gd name="connsiteX12" fmla="*/ 5477478 w 7255956"/>
              <a:gd name="connsiteY12" fmla="*/ 1001325 h 3158482"/>
              <a:gd name="connsiteX13" fmla="*/ 5879814 w 7255956"/>
              <a:gd name="connsiteY13" fmla="*/ 1263453 h 3158482"/>
              <a:gd name="connsiteX14" fmla="*/ 5737860 w 7255956"/>
              <a:gd name="connsiteY14" fmla="*/ 627093 h 3158482"/>
              <a:gd name="connsiteX15" fmla="*/ 6335555 w 7255956"/>
              <a:gd name="connsiteY15" fmla="*/ 3158482 h 3158482"/>
              <a:gd name="connsiteX16" fmla="*/ 6813710 w 7255956"/>
              <a:gd name="connsiteY16" fmla="*/ 579971 h 3158482"/>
              <a:gd name="connsiteX17" fmla="*/ 7252019 w 7255956"/>
              <a:gd name="connsiteY17" fmla="*/ 1368 h 3158482"/>
              <a:gd name="connsiteX0" fmla="*/ 39846 w 7255956"/>
              <a:gd name="connsiteY0" fmla="*/ 1769421 h 3158482"/>
              <a:gd name="connsiteX1" fmla="*/ 0 w 7255956"/>
              <a:gd name="connsiteY1" fmla="*/ 2326740 h 3158482"/>
              <a:gd name="connsiteX2" fmla="*/ 411702 w 7255956"/>
              <a:gd name="connsiteY2" fmla="*/ 1970589 h 3158482"/>
              <a:gd name="connsiteX3" fmla="*/ 771366 w 7255956"/>
              <a:gd name="connsiteY3" fmla="*/ 2732589 h 3158482"/>
              <a:gd name="connsiteX4" fmla="*/ 1131030 w 7255956"/>
              <a:gd name="connsiteY4" fmla="*/ 1732845 h 3158482"/>
              <a:gd name="connsiteX5" fmla="*/ 1496790 w 7255956"/>
              <a:gd name="connsiteY5" fmla="*/ 3086157 h 3158482"/>
              <a:gd name="connsiteX6" fmla="*/ 1862550 w 7255956"/>
              <a:gd name="connsiteY6" fmla="*/ 2086413 h 3158482"/>
              <a:gd name="connsiteX7" fmla="*/ 2228310 w 7255956"/>
              <a:gd name="connsiteY7" fmla="*/ 1793805 h 3158482"/>
              <a:gd name="connsiteX8" fmla="*/ 2594070 w 7255956"/>
              <a:gd name="connsiteY8" fmla="*/ 2482653 h 3158482"/>
              <a:gd name="connsiteX9" fmla="*/ 2947638 w 7255956"/>
              <a:gd name="connsiteY9" fmla="*/ 1543869 h 3158482"/>
              <a:gd name="connsiteX10" fmla="*/ 4776438 w 7255956"/>
              <a:gd name="connsiteY10" fmla="*/ 964749 h 3158482"/>
              <a:gd name="connsiteX11" fmla="*/ 5136102 w 7255956"/>
              <a:gd name="connsiteY11" fmla="*/ 995229 h 3158482"/>
              <a:gd name="connsiteX12" fmla="*/ 5477478 w 7255956"/>
              <a:gd name="connsiteY12" fmla="*/ 1001325 h 3158482"/>
              <a:gd name="connsiteX13" fmla="*/ 5879814 w 7255956"/>
              <a:gd name="connsiteY13" fmla="*/ 1263453 h 3158482"/>
              <a:gd name="connsiteX14" fmla="*/ 5737860 w 7255956"/>
              <a:gd name="connsiteY14" fmla="*/ 627093 h 3158482"/>
              <a:gd name="connsiteX15" fmla="*/ 6335555 w 7255956"/>
              <a:gd name="connsiteY15" fmla="*/ 3158482 h 3158482"/>
              <a:gd name="connsiteX16" fmla="*/ 6813710 w 7255956"/>
              <a:gd name="connsiteY16" fmla="*/ 579971 h 3158482"/>
              <a:gd name="connsiteX17" fmla="*/ 7252019 w 7255956"/>
              <a:gd name="connsiteY17" fmla="*/ 1368 h 3158482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5879814 w 7255956"/>
              <a:gd name="connsiteY13" fmla="*/ 1263453 h 3086157"/>
              <a:gd name="connsiteX14" fmla="*/ 5737860 w 7255956"/>
              <a:gd name="connsiteY14" fmla="*/ 627093 h 3086157"/>
              <a:gd name="connsiteX15" fmla="*/ 6534788 w 7255956"/>
              <a:gd name="connsiteY15" fmla="*/ 2894383 h 3086157"/>
              <a:gd name="connsiteX16" fmla="*/ 6813710 w 7255956"/>
              <a:gd name="connsiteY16" fmla="*/ 579971 h 3086157"/>
              <a:gd name="connsiteX17" fmla="*/ 7252019 w 7255956"/>
              <a:gd name="connsiteY17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5879814 w 7255956"/>
              <a:gd name="connsiteY13" fmla="*/ 1263453 h 3086157"/>
              <a:gd name="connsiteX14" fmla="*/ 6534788 w 7255956"/>
              <a:gd name="connsiteY14" fmla="*/ 2894383 h 3086157"/>
              <a:gd name="connsiteX15" fmla="*/ 6813710 w 7255956"/>
              <a:gd name="connsiteY15" fmla="*/ 579971 h 3086157"/>
              <a:gd name="connsiteX16" fmla="*/ 7252019 w 7255956"/>
              <a:gd name="connsiteY16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6534788 w 7255956"/>
              <a:gd name="connsiteY13" fmla="*/ 2894383 h 3086157"/>
              <a:gd name="connsiteX14" fmla="*/ 6813710 w 7255956"/>
              <a:gd name="connsiteY14" fmla="*/ 579971 h 3086157"/>
              <a:gd name="connsiteX15" fmla="*/ 7252019 w 7255956"/>
              <a:gd name="connsiteY15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6534788 w 7255956"/>
              <a:gd name="connsiteY12" fmla="*/ 2894383 h 3086157"/>
              <a:gd name="connsiteX13" fmla="*/ 6813710 w 7255956"/>
              <a:gd name="connsiteY13" fmla="*/ 579971 h 3086157"/>
              <a:gd name="connsiteX14" fmla="*/ 7252019 w 7255956"/>
              <a:gd name="connsiteY14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6534788 w 7255956"/>
              <a:gd name="connsiteY11" fmla="*/ 2894383 h 3086157"/>
              <a:gd name="connsiteX12" fmla="*/ 6813710 w 7255956"/>
              <a:gd name="connsiteY12" fmla="*/ 579971 h 3086157"/>
              <a:gd name="connsiteX13" fmla="*/ 7252019 w 7255956"/>
              <a:gd name="connsiteY13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6534788 w 7255956"/>
              <a:gd name="connsiteY10" fmla="*/ 2894383 h 3086157"/>
              <a:gd name="connsiteX11" fmla="*/ 6813710 w 7255956"/>
              <a:gd name="connsiteY11" fmla="*/ 579971 h 3086157"/>
              <a:gd name="connsiteX12" fmla="*/ 7252019 w 7255956"/>
              <a:gd name="connsiteY12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6534788 w 7255956"/>
              <a:gd name="connsiteY9" fmla="*/ 2894383 h 3086157"/>
              <a:gd name="connsiteX10" fmla="*/ 6813710 w 7255956"/>
              <a:gd name="connsiteY10" fmla="*/ 579971 h 3086157"/>
              <a:gd name="connsiteX11" fmla="*/ 7252019 w 7255956"/>
              <a:gd name="connsiteY11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6534788 w 7255956"/>
              <a:gd name="connsiteY8" fmla="*/ 2894383 h 3086157"/>
              <a:gd name="connsiteX9" fmla="*/ 6813710 w 7255956"/>
              <a:gd name="connsiteY9" fmla="*/ 579971 h 3086157"/>
              <a:gd name="connsiteX10" fmla="*/ 7252019 w 7255956"/>
              <a:gd name="connsiteY10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6534788 w 7255956"/>
              <a:gd name="connsiteY7" fmla="*/ 2894383 h 3086157"/>
              <a:gd name="connsiteX8" fmla="*/ 6813710 w 7255956"/>
              <a:gd name="connsiteY8" fmla="*/ 579971 h 3086157"/>
              <a:gd name="connsiteX9" fmla="*/ 7252019 w 7255956"/>
              <a:gd name="connsiteY9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6534788 w 7255956"/>
              <a:gd name="connsiteY6" fmla="*/ 2894383 h 3086157"/>
              <a:gd name="connsiteX7" fmla="*/ 6813710 w 7255956"/>
              <a:gd name="connsiteY7" fmla="*/ 579971 h 3086157"/>
              <a:gd name="connsiteX8" fmla="*/ 7252019 w 7255956"/>
              <a:gd name="connsiteY8" fmla="*/ 1368 h 3086157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771366 w 7255956"/>
              <a:gd name="connsiteY3" fmla="*/ 2732589 h 2894383"/>
              <a:gd name="connsiteX4" fmla="*/ 1131030 w 7255956"/>
              <a:gd name="connsiteY4" fmla="*/ 1732845 h 2894383"/>
              <a:gd name="connsiteX5" fmla="*/ 6534788 w 7255956"/>
              <a:gd name="connsiteY5" fmla="*/ 2894383 h 2894383"/>
              <a:gd name="connsiteX6" fmla="*/ 6813710 w 7255956"/>
              <a:gd name="connsiteY6" fmla="*/ 579971 h 2894383"/>
              <a:gd name="connsiteX7" fmla="*/ 7252019 w 7255956"/>
              <a:gd name="connsiteY7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771366 w 7255956"/>
              <a:gd name="connsiteY3" fmla="*/ 2732589 h 2894383"/>
              <a:gd name="connsiteX4" fmla="*/ 6534788 w 7255956"/>
              <a:gd name="connsiteY4" fmla="*/ 2894383 h 2894383"/>
              <a:gd name="connsiteX5" fmla="*/ 6813710 w 7255956"/>
              <a:gd name="connsiteY5" fmla="*/ 579971 h 2894383"/>
              <a:gd name="connsiteX6" fmla="*/ 7252019 w 7255956"/>
              <a:gd name="connsiteY6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6534788 w 7255956"/>
              <a:gd name="connsiteY3" fmla="*/ 2894383 h 2894383"/>
              <a:gd name="connsiteX4" fmla="*/ 6813710 w 7255956"/>
              <a:gd name="connsiteY4" fmla="*/ 579971 h 2894383"/>
              <a:gd name="connsiteX5" fmla="*/ 7252019 w 7255956"/>
              <a:gd name="connsiteY5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6534788 w 7255956"/>
              <a:gd name="connsiteY2" fmla="*/ 2894383 h 2894383"/>
              <a:gd name="connsiteX3" fmla="*/ 6813710 w 7255956"/>
              <a:gd name="connsiteY3" fmla="*/ 579971 h 2894383"/>
              <a:gd name="connsiteX4" fmla="*/ 7252019 w 7255956"/>
              <a:gd name="connsiteY4" fmla="*/ 1368 h 2894383"/>
              <a:gd name="connsiteX0" fmla="*/ 0 w 7216110"/>
              <a:gd name="connsiteY0" fmla="*/ 1769421 h 2894383"/>
              <a:gd name="connsiteX1" fmla="*/ 6494942 w 7216110"/>
              <a:gd name="connsiteY1" fmla="*/ 2894383 h 2894383"/>
              <a:gd name="connsiteX2" fmla="*/ 6773864 w 7216110"/>
              <a:gd name="connsiteY2" fmla="*/ 579971 h 2894383"/>
              <a:gd name="connsiteX3" fmla="*/ 7212173 w 7216110"/>
              <a:gd name="connsiteY3" fmla="*/ 1368 h 2894383"/>
              <a:gd name="connsiteX0" fmla="*/ 0 w 721168"/>
              <a:gd name="connsiteY0" fmla="*/ 2894383 h 2894383"/>
              <a:gd name="connsiteX1" fmla="*/ 278922 w 721168"/>
              <a:gd name="connsiteY1" fmla="*/ 579971 h 2894383"/>
              <a:gd name="connsiteX2" fmla="*/ 717231 w 721168"/>
              <a:gd name="connsiteY2" fmla="*/ 1368 h 2894383"/>
              <a:gd name="connsiteX0" fmla="*/ 0 w 721168"/>
              <a:gd name="connsiteY0" fmla="*/ 2968091 h 2968091"/>
              <a:gd name="connsiteX1" fmla="*/ 318770 w 721168"/>
              <a:gd name="connsiteY1" fmla="*/ 471498 h 2968091"/>
              <a:gd name="connsiteX2" fmla="*/ 717231 w 721168"/>
              <a:gd name="connsiteY2" fmla="*/ 75076 h 2968091"/>
              <a:gd name="connsiteX0" fmla="*/ 0 w 721168"/>
              <a:gd name="connsiteY0" fmla="*/ 2894383 h 2894383"/>
              <a:gd name="connsiteX1" fmla="*/ 318770 w 721168"/>
              <a:gd name="connsiteY1" fmla="*/ 397790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18770 w 721168"/>
              <a:gd name="connsiteY1" fmla="*/ 397790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18770 w 721168"/>
              <a:gd name="connsiteY1" fmla="*/ 253139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318770 w 721168"/>
              <a:gd name="connsiteY2" fmla="*/ 253139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278924 w 721168"/>
              <a:gd name="connsiteY2" fmla="*/ 289301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278924 w 721168"/>
              <a:gd name="connsiteY2" fmla="*/ 289301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358616 w 721168"/>
              <a:gd name="connsiteY2" fmla="*/ 218344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358616 w 721168"/>
              <a:gd name="connsiteY1" fmla="*/ 218344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58616 w 721168"/>
              <a:gd name="connsiteY1" fmla="*/ 218344 h 2894383"/>
              <a:gd name="connsiteX2" fmla="*/ 717231 w 721168"/>
              <a:gd name="connsiteY2" fmla="*/ 1368 h 2894383"/>
              <a:gd name="connsiteX0" fmla="*/ 0 w 721170"/>
              <a:gd name="connsiteY0" fmla="*/ 2966708 h 2966708"/>
              <a:gd name="connsiteX1" fmla="*/ 358616 w 721170"/>
              <a:gd name="connsiteY1" fmla="*/ 290669 h 2966708"/>
              <a:gd name="connsiteX2" fmla="*/ 717233 w 721170"/>
              <a:gd name="connsiteY2" fmla="*/ 1368 h 2966708"/>
              <a:gd name="connsiteX0" fmla="*/ 0 w 721170"/>
              <a:gd name="connsiteY0" fmla="*/ 2966708 h 2966708"/>
              <a:gd name="connsiteX1" fmla="*/ 159385 w 721170"/>
              <a:gd name="connsiteY1" fmla="*/ 1664851 h 2966708"/>
              <a:gd name="connsiteX2" fmla="*/ 717233 w 721170"/>
              <a:gd name="connsiteY2" fmla="*/ 1368 h 2966708"/>
              <a:gd name="connsiteX0" fmla="*/ 0 w 641478"/>
              <a:gd name="connsiteY0" fmla="*/ 2243454 h 2243454"/>
              <a:gd name="connsiteX1" fmla="*/ 159385 w 641478"/>
              <a:gd name="connsiteY1" fmla="*/ 941597 h 2243454"/>
              <a:gd name="connsiteX2" fmla="*/ 637540 w 641478"/>
              <a:gd name="connsiteY2" fmla="*/ 1368 h 2243454"/>
              <a:gd name="connsiteX0" fmla="*/ 79693 w 721169"/>
              <a:gd name="connsiteY0" fmla="*/ 2243454 h 2243454"/>
              <a:gd name="connsiteX1" fmla="*/ 0 w 721169"/>
              <a:gd name="connsiteY1" fmla="*/ 1845665 h 2243454"/>
              <a:gd name="connsiteX2" fmla="*/ 239078 w 721169"/>
              <a:gd name="connsiteY2" fmla="*/ 941597 h 2243454"/>
              <a:gd name="connsiteX3" fmla="*/ 717233 w 721169"/>
              <a:gd name="connsiteY3" fmla="*/ 1368 h 2243454"/>
              <a:gd name="connsiteX0" fmla="*/ 0 w 721170"/>
              <a:gd name="connsiteY0" fmla="*/ 1845665 h 1845665"/>
              <a:gd name="connsiteX1" fmla="*/ 239078 w 721170"/>
              <a:gd name="connsiteY1" fmla="*/ 941597 h 1845665"/>
              <a:gd name="connsiteX2" fmla="*/ 717233 w 721170"/>
              <a:gd name="connsiteY2" fmla="*/ 1368 h 1845665"/>
              <a:gd name="connsiteX0" fmla="*/ 0 w 721170"/>
              <a:gd name="connsiteY0" fmla="*/ 1845665 h 1845665"/>
              <a:gd name="connsiteX1" fmla="*/ 518001 w 721170"/>
              <a:gd name="connsiteY1" fmla="*/ 1122411 h 1845665"/>
              <a:gd name="connsiteX2" fmla="*/ 717233 w 721170"/>
              <a:gd name="connsiteY2" fmla="*/ 1368 h 1845665"/>
              <a:gd name="connsiteX0" fmla="*/ 0 w 721170"/>
              <a:gd name="connsiteY0" fmla="*/ 1845665 h 1845665"/>
              <a:gd name="connsiteX1" fmla="*/ 318770 w 721170"/>
              <a:gd name="connsiteY1" fmla="*/ 724622 h 1845665"/>
              <a:gd name="connsiteX2" fmla="*/ 717233 w 721170"/>
              <a:gd name="connsiteY2" fmla="*/ 1368 h 1845665"/>
              <a:gd name="connsiteX0" fmla="*/ 0 w 721170"/>
              <a:gd name="connsiteY0" fmla="*/ 1845665 h 1845665"/>
              <a:gd name="connsiteX1" fmla="*/ 318770 w 721170"/>
              <a:gd name="connsiteY1" fmla="*/ 724622 h 1845665"/>
              <a:gd name="connsiteX2" fmla="*/ 717233 w 721170"/>
              <a:gd name="connsiteY2" fmla="*/ 1368 h 1845665"/>
              <a:gd name="connsiteX0" fmla="*/ 0 w 721170"/>
              <a:gd name="connsiteY0" fmla="*/ 1845665 h 1845665"/>
              <a:gd name="connsiteX1" fmla="*/ 358616 w 721170"/>
              <a:gd name="connsiteY1" fmla="*/ 724622 h 1845665"/>
              <a:gd name="connsiteX2" fmla="*/ 717233 w 721170"/>
              <a:gd name="connsiteY2" fmla="*/ 1368 h 1845665"/>
              <a:gd name="connsiteX0" fmla="*/ 0 w 721170"/>
              <a:gd name="connsiteY0" fmla="*/ 1917990 h 1917990"/>
              <a:gd name="connsiteX1" fmla="*/ 358616 w 721170"/>
              <a:gd name="connsiteY1" fmla="*/ 724622 h 1917990"/>
              <a:gd name="connsiteX2" fmla="*/ 717233 w 721170"/>
              <a:gd name="connsiteY2" fmla="*/ 1368 h 191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170" h="1917990">
                <a:moveTo>
                  <a:pt x="0" y="1917990"/>
                </a:moveTo>
                <a:lnTo>
                  <a:pt x="358616" y="724622"/>
                </a:lnTo>
                <a:cubicBezTo>
                  <a:pt x="554375" y="420135"/>
                  <a:pt x="721170" y="0"/>
                  <a:pt x="717233" y="1368"/>
                </a:cubicBezTo>
              </a:path>
            </a:pathLst>
          </a:custGeom>
          <a:noFill/>
          <a:ln w="57150">
            <a:solidFill>
              <a:srgbClr val="00FFFF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0" name="Freihandform 29"/>
          <p:cNvSpPr/>
          <p:nvPr/>
        </p:nvSpPr>
        <p:spPr>
          <a:xfrm>
            <a:off x="7560332" y="2671554"/>
            <a:ext cx="651630" cy="2953690"/>
          </a:xfrm>
          <a:custGeom>
            <a:avLst/>
            <a:gdLst>
              <a:gd name="connsiteX0" fmla="*/ 0 w 7650480"/>
              <a:gd name="connsiteY0" fmla="*/ 816864 h 2133600"/>
              <a:gd name="connsiteX1" fmla="*/ 371856 w 7650480"/>
              <a:gd name="connsiteY1" fmla="*/ 1018032 h 2133600"/>
              <a:gd name="connsiteX2" fmla="*/ 731520 w 7650480"/>
              <a:gd name="connsiteY2" fmla="*/ 1780032 h 2133600"/>
              <a:gd name="connsiteX3" fmla="*/ 1091184 w 7650480"/>
              <a:gd name="connsiteY3" fmla="*/ 780288 h 2133600"/>
              <a:gd name="connsiteX4" fmla="*/ 1456944 w 7650480"/>
              <a:gd name="connsiteY4" fmla="*/ 2133600 h 2133600"/>
              <a:gd name="connsiteX5" fmla="*/ 1822704 w 7650480"/>
              <a:gd name="connsiteY5" fmla="*/ 1133856 h 2133600"/>
              <a:gd name="connsiteX6" fmla="*/ 2188464 w 7650480"/>
              <a:gd name="connsiteY6" fmla="*/ 841248 h 2133600"/>
              <a:gd name="connsiteX7" fmla="*/ 2554224 w 7650480"/>
              <a:gd name="connsiteY7" fmla="*/ 1530096 h 2133600"/>
              <a:gd name="connsiteX8" fmla="*/ 2907792 w 7650480"/>
              <a:gd name="connsiteY8" fmla="*/ 591312 h 2133600"/>
              <a:gd name="connsiteX9" fmla="*/ 3297936 w 7650480"/>
              <a:gd name="connsiteY9" fmla="*/ 1127760 h 2133600"/>
              <a:gd name="connsiteX10" fmla="*/ 3645408 w 7650480"/>
              <a:gd name="connsiteY10" fmla="*/ 347472 h 2133600"/>
              <a:gd name="connsiteX11" fmla="*/ 4005072 w 7650480"/>
              <a:gd name="connsiteY11" fmla="*/ 0 h 2133600"/>
              <a:gd name="connsiteX12" fmla="*/ 4395216 w 7650480"/>
              <a:gd name="connsiteY12" fmla="*/ 140208 h 2133600"/>
              <a:gd name="connsiteX13" fmla="*/ 4736592 w 7650480"/>
              <a:gd name="connsiteY13" fmla="*/ 12192 h 2133600"/>
              <a:gd name="connsiteX14" fmla="*/ 5096256 w 7650480"/>
              <a:gd name="connsiteY14" fmla="*/ 42672 h 2133600"/>
              <a:gd name="connsiteX15" fmla="*/ 5437632 w 7650480"/>
              <a:gd name="connsiteY15" fmla="*/ 48768 h 2133600"/>
              <a:gd name="connsiteX16" fmla="*/ 5839968 w 7650480"/>
              <a:gd name="connsiteY16" fmla="*/ 310896 h 2133600"/>
              <a:gd name="connsiteX17" fmla="*/ 6193536 w 7650480"/>
              <a:gd name="connsiteY17" fmla="*/ 457200 h 2133600"/>
              <a:gd name="connsiteX18" fmla="*/ 6565392 w 7650480"/>
              <a:gd name="connsiteY18" fmla="*/ 280416 h 2133600"/>
              <a:gd name="connsiteX19" fmla="*/ 6906768 w 7650480"/>
              <a:gd name="connsiteY19" fmla="*/ 30480 h 2133600"/>
              <a:gd name="connsiteX20" fmla="*/ 7290816 w 7650480"/>
              <a:gd name="connsiteY20" fmla="*/ 347472 h 2133600"/>
              <a:gd name="connsiteX21" fmla="*/ 7650480 w 7650480"/>
              <a:gd name="connsiteY21" fmla="*/ 512064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43241 w 7929404"/>
              <a:gd name="connsiteY12" fmla="*/ 180814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04672 h 2121408"/>
              <a:gd name="connsiteX1" fmla="*/ 371856 w 7929404"/>
              <a:gd name="connsiteY1" fmla="*/ 1005840 h 2121408"/>
              <a:gd name="connsiteX2" fmla="*/ 731520 w 7929404"/>
              <a:gd name="connsiteY2" fmla="*/ 1767840 h 2121408"/>
              <a:gd name="connsiteX3" fmla="*/ 1091184 w 7929404"/>
              <a:gd name="connsiteY3" fmla="*/ 768096 h 2121408"/>
              <a:gd name="connsiteX4" fmla="*/ 1456944 w 7929404"/>
              <a:gd name="connsiteY4" fmla="*/ 2121408 h 2121408"/>
              <a:gd name="connsiteX5" fmla="*/ 1822704 w 7929404"/>
              <a:gd name="connsiteY5" fmla="*/ 1121664 h 2121408"/>
              <a:gd name="connsiteX6" fmla="*/ 2188464 w 7929404"/>
              <a:gd name="connsiteY6" fmla="*/ 829056 h 2121408"/>
              <a:gd name="connsiteX7" fmla="*/ 2554224 w 7929404"/>
              <a:gd name="connsiteY7" fmla="*/ 1517904 h 2121408"/>
              <a:gd name="connsiteX8" fmla="*/ 2907792 w 7929404"/>
              <a:gd name="connsiteY8" fmla="*/ 579120 h 2121408"/>
              <a:gd name="connsiteX9" fmla="*/ 3297936 w 7929404"/>
              <a:gd name="connsiteY9" fmla="*/ 1115568 h 2121408"/>
              <a:gd name="connsiteX10" fmla="*/ 3645408 w 7929404"/>
              <a:gd name="connsiteY10" fmla="*/ 335280 h 2121408"/>
              <a:gd name="connsiteX11" fmla="*/ 4024471 w 7929404"/>
              <a:gd name="connsiteY11" fmla="*/ 23971 h 2121408"/>
              <a:gd name="connsiteX12" fmla="*/ 4343241 w 7929404"/>
              <a:gd name="connsiteY12" fmla="*/ 168622 h 2121408"/>
              <a:gd name="connsiteX13" fmla="*/ 4736592 w 7929404"/>
              <a:gd name="connsiteY13" fmla="*/ 0 h 2121408"/>
              <a:gd name="connsiteX14" fmla="*/ 5096256 w 7929404"/>
              <a:gd name="connsiteY14" fmla="*/ 30480 h 2121408"/>
              <a:gd name="connsiteX15" fmla="*/ 5437632 w 7929404"/>
              <a:gd name="connsiteY15" fmla="*/ 36576 h 2121408"/>
              <a:gd name="connsiteX16" fmla="*/ 5839968 w 7929404"/>
              <a:gd name="connsiteY16" fmla="*/ 298704 h 2121408"/>
              <a:gd name="connsiteX17" fmla="*/ 6136323 w 7929404"/>
              <a:gd name="connsiteY17" fmla="*/ 494086 h 2121408"/>
              <a:gd name="connsiteX18" fmla="*/ 6565392 w 7929404"/>
              <a:gd name="connsiteY18" fmla="*/ 268224 h 2121408"/>
              <a:gd name="connsiteX19" fmla="*/ 6906768 w 7929404"/>
              <a:gd name="connsiteY19" fmla="*/ 18288 h 2121408"/>
              <a:gd name="connsiteX20" fmla="*/ 7291864 w 7929404"/>
              <a:gd name="connsiteY20" fmla="*/ 421761 h 2121408"/>
              <a:gd name="connsiteX21" fmla="*/ 7929404 w 7929404"/>
              <a:gd name="connsiteY21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383087 w 7969250"/>
              <a:gd name="connsiteY13" fmla="*/ 168622 h 2121408"/>
              <a:gd name="connsiteX14" fmla="*/ 4776438 w 7969250"/>
              <a:gd name="connsiteY14" fmla="*/ 0 h 2121408"/>
              <a:gd name="connsiteX15" fmla="*/ 5136102 w 7969250"/>
              <a:gd name="connsiteY15" fmla="*/ 30480 h 2121408"/>
              <a:gd name="connsiteX16" fmla="*/ 5477478 w 7969250"/>
              <a:gd name="connsiteY16" fmla="*/ 36576 h 2121408"/>
              <a:gd name="connsiteX17" fmla="*/ 5879814 w 7969250"/>
              <a:gd name="connsiteY17" fmla="*/ 298704 h 2121408"/>
              <a:gd name="connsiteX18" fmla="*/ 6176169 w 7969250"/>
              <a:gd name="connsiteY18" fmla="*/ 494086 h 2121408"/>
              <a:gd name="connsiteX19" fmla="*/ 6605238 w 7969250"/>
              <a:gd name="connsiteY19" fmla="*/ 268224 h 2121408"/>
              <a:gd name="connsiteX20" fmla="*/ 6946614 w 7969250"/>
              <a:gd name="connsiteY20" fmla="*/ 18288 h 2121408"/>
              <a:gd name="connsiteX21" fmla="*/ 7331710 w 7969250"/>
              <a:gd name="connsiteY21" fmla="*/ 421761 h 2121408"/>
              <a:gd name="connsiteX22" fmla="*/ 7969250 w 7969250"/>
              <a:gd name="connsiteY22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383087 w 7969250"/>
              <a:gd name="connsiteY13" fmla="*/ 168622 h 2121408"/>
              <a:gd name="connsiteX14" fmla="*/ 4776438 w 7969250"/>
              <a:gd name="connsiteY14" fmla="*/ 0 h 2121408"/>
              <a:gd name="connsiteX15" fmla="*/ 5136102 w 7969250"/>
              <a:gd name="connsiteY15" fmla="*/ 30480 h 2121408"/>
              <a:gd name="connsiteX16" fmla="*/ 5477478 w 7969250"/>
              <a:gd name="connsiteY16" fmla="*/ 36576 h 2121408"/>
              <a:gd name="connsiteX17" fmla="*/ 5879814 w 7969250"/>
              <a:gd name="connsiteY17" fmla="*/ 298704 h 2121408"/>
              <a:gd name="connsiteX18" fmla="*/ 6605238 w 7969250"/>
              <a:gd name="connsiteY18" fmla="*/ 268224 h 2121408"/>
              <a:gd name="connsiteX19" fmla="*/ 6946614 w 7969250"/>
              <a:gd name="connsiteY19" fmla="*/ 18288 h 2121408"/>
              <a:gd name="connsiteX20" fmla="*/ 7331710 w 7969250"/>
              <a:gd name="connsiteY20" fmla="*/ 421761 h 2121408"/>
              <a:gd name="connsiteX21" fmla="*/ 7969250 w 7969250"/>
              <a:gd name="connsiteY21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064317 w 7969250"/>
              <a:gd name="connsiteY12" fmla="*/ 23971 h 2121408"/>
              <a:gd name="connsiteX13" fmla="*/ 4776438 w 7969250"/>
              <a:gd name="connsiteY13" fmla="*/ 0 h 2121408"/>
              <a:gd name="connsiteX14" fmla="*/ 5136102 w 7969250"/>
              <a:gd name="connsiteY14" fmla="*/ 30480 h 2121408"/>
              <a:gd name="connsiteX15" fmla="*/ 5477478 w 7969250"/>
              <a:gd name="connsiteY15" fmla="*/ 36576 h 2121408"/>
              <a:gd name="connsiteX16" fmla="*/ 5879814 w 7969250"/>
              <a:gd name="connsiteY16" fmla="*/ 298704 h 2121408"/>
              <a:gd name="connsiteX17" fmla="*/ 6605238 w 7969250"/>
              <a:gd name="connsiteY17" fmla="*/ 268224 h 2121408"/>
              <a:gd name="connsiteX18" fmla="*/ 6946614 w 7969250"/>
              <a:gd name="connsiteY18" fmla="*/ 18288 h 2121408"/>
              <a:gd name="connsiteX19" fmla="*/ 7331710 w 7969250"/>
              <a:gd name="connsiteY19" fmla="*/ 421761 h 2121408"/>
              <a:gd name="connsiteX20" fmla="*/ 7969250 w 7969250"/>
              <a:gd name="connsiteY20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3685254 w 7969250"/>
              <a:gd name="connsiteY11" fmla="*/ 335280 h 2121408"/>
              <a:gd name="connsiteX12" fmla="*/ 4776438 w 7969250"/>
              <a:gd name="connsiteY12" fmla="*/ 0 h 2121408"/>
              <a:gd name="connsiteX13" fmla="*/ 5136102 w 7969250"/>
              <a:gd name="connsiteY13" fmla="*/ 30480 h 2121408"/>
              <a:gd name="connsiteX14" fmla="*/ 5477478 w 7969250"/>
              <a:gd name="connsiteY14" fmla="*/ 36576 h 2121408"/>
              <a:gd name="connsiteX15" fmla="*/ 5879814 w 7969250"/>
              <a:gd name="connsiteY15" fmla="*/ 298704 h 2121408"/>
              <a:gd name="connsiteX16" fmla="*/ 6605238 w 7969250"/>
              <a:gd name="connsiteY16" fmla="*/ 268224 h 2121408"/>
              <a:gd name="connsiteX17" fmla="*/ 6946614 w 7969250"/>
              <a:gd name="connsiteY17" fmla="*/ 18288 h 2121408"/>
              <a:gd name="connsiteX18" fmla="*/ 7331710 w 7969250"/>
              <a:gd name="connsiteY18" fmla="*/ 421761 h 2121408"/>
              <a:gd name="connsiteX19" fmla="*/ 7969250 w 7969250"/>
              <a:gd name="connsiteY19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3337782 w 7969250"/>
              <a:gd name="connsiteY10" fmla="*/ 1115568 h 2121408"/>
              <a:gd name="connsiteX11" fmla="*/ 4776438 w 7969250"/>
              <a:gd name="connsiteY11" fmla="*/ 0 h 2121408"/>
              <a:gd name="connsiteX12" fmla="*/ 5136102 w 7969250"/>
              <a:gd name="connsiteY12" fmla="*/ 30480 h 2121408"/>
              <a:gd name="connsiteX13" fmla="*/ 5477478 w 7969250"/>
              <a:gd name="connsiteY13" fmla="*/ 36576 h 2121408"/>
              <a:gd name="connsiteX14" fmla="*/ 5879814 w 7969250"/>
              <a:gd name="connsiteY14" fmla="*/ 298704 h 2121408"/>
              <a:gd name="connsiteX15" fmla="*/ 6605238 w 7969250"/>
              <a:gd name="connsiteY15" fmla="*/ 268224 h 2121408"/>
              <a:gd name="connsiteX16" fmla="*/ 6946614 w 7969250"/>
              <a:gd name="connsiteY16" fmla="*/ 18288 h 2121408"/>
              <a:gd name="connsiteX17" fmla="*/ 7331710 w 7969250"/>
              <a:gd name="connsiteY17" fmla="*/ 421761 h 2121408"/>
              <a:gd name="connsiteX18" fmla="*/ 7969250 w 7969250"/>
              <a:gd name="connsiteY18" fmla="*/ 576387 h 2121408"/>
              <a:gd name="connsiteX0" fmla="*/ 39846 w 7969250"/>
              <a:gd name="connsiteY0" fmla="*/ 804672 h 2121408"/>
              <a:gd name="connsiteX1" fmla="*/ 0 w 7969250"/>
              <a:gd name="connsiteY1" fmla="*/ 1361991 h 2121408"/>
              <a:gd name="connsiteX2" fmla="*/ 411702 w 7969250"/>
              <a:gd name="connsiteY2" fmla="*/ 1005840 h 2121408"/>
              <a:gd name="connsiteX3" fmla="*/ 771366 w 7969250"/>
              <a:gd name="connsiteY3" fmla="*/ 1767840 h 2121408"/>
              <a:gd name="connsiteX4" fmla="*/ 1131030 w 7969250"/>
              <a:gd name="connsiteY4" fmla="*/ 768096 h 2121408"/>
              <a:gd name="connsiteX5" fmla="*/ 1496790 w 7969250"/>
              <a:gd name="connsiteY5" fmla="*/ 2121408 h 2121408"/>
              <a:gd name="connsiteX6" fmla="*/ 1862550 w 7969250"/>
              <a:gd name="connsiteY6" fmla="*/ 1121664 h 2121408"/>
              <a:gd name="connsiteX7" fmla="*/ 2228310 w 7969250"/>
              <a:gd name="connsiteY7" fmla="*/ 829056 h 2121408"/>
              <a:gd name="connsiteX8" fmla="*/ 2594070 w 7969250"/>
              <a:gd name="connsiteY8" fmla="*/ 1517904 h 2121408"/>
              <a:gd name="connsiteX9" fmla="*/ 2947638 w 7969250"/>
              <a:gd name="connsiteY9" fmla="*/ 579120 h 2121408"/>
              <a:gd name="connsiteX10" fmla="*/ 4776438 w 7969250"/>
              <a:gd name="connsiteY10" fmla="*/ 0 h 2121408"/>
              <a:gd name="connsiteX11" fmla="*/ 5136102 w 7969250"/>
              <a:gd name="connsiteY11" fmla="*/ 30480 h 2121408"/>
              <a:gd name="connsiteX12" fmla="*/ 5477478 w 7969250"/>
              <a:gd name="connsiteY12" fmla="*/ 36576 h 2121408"/>
              <a:gd name="connsiteX13" fmla="*/ 5879814 w 7969250"/>
              <a:gd name="connsiteY13" fmla="*/ 298704 h 2121408"/>
              <a:gd name="connsiteX14" fmla="*/ 6605238 w 7969250"/>
              <a:gd name="connsiteY14" fmla="*/ 268224 h 2121408"/>
              <a:gd name="connsiteX15" fmla="*/ 6946614 w 7969250"/>
              <a:gd name="connsiteY15" fmla="*/ 18288 h 2121408"/>
              <a:gd name="connsiteX16" fmla="*/ 7331710 w 7969250"/>
              <a:gd name="connsiteY16" fmla="*/ 421761 h 2121408"/>
              <a:gd name="connsiteX17" fmla="*/ 7969250 w 7969250"/>
              <a:gd name="connsiteY17" fmla="*/ 576387 h 2121408"/>
              <a:gd name="connsiteX0" fmla="*/ 39846 w 7969250"/>
              <a:gd name="connsiteY0" fmla="*/ 1142328 h 2459064"/>
              <a:gd name="connsiteX1" fmla="*/ 0 w 7969250"/>
              <a:gd name="connsiteY1" fmla="*/ 1699647 h 2459064"/>
              <a:gd name="connsiteX2" fmla="*/ 411702 w 7969250"/>
              <a:gd name="connsiteY2" fmla="*/ 1343496 h 2459064"/>
              <a:gd name="connsiteX3" fmla="*/ 771366 w 7969250"/>
              <a:gd name="connsiteY3" fmla="*/ 2105496 h 2459064"/>
              <a:gd name="connsiteX4" fmla="*/ 1131030 w 7969250"/>
              <a:gd name="connsiteY4" fmla="*/ 1105752 h 2459064"/>
              <a:gd name="connsiteX5" fmla="*/ 1496790 w 7969250"/>
              <a:gd name="connsiteY5" fmla="*/ 2459064 h 2459064"/>
              <a:gd name="connsiteX6" fmla="*/ 1862550 w 7969250"/>
              <a:gd name="connsiteY6" fmla="*/ 1459320 h 2459064"/>
              <a:gd name="connsiteX7" fmla="*/ 2228310 w 7969250"/>
              <a:gd name="connsiteY7" fmla="*/ 1166712 h 2459064"/>
              <a:gd name="connsiteX8" fmla="*/ 2594070 w 7969250"/>
              <a:gd name="connsiteY8" fmla="*/ 1855560 h 2459064"/>
              <a:gd name="connsiteX9" fmla="*/ 2947638 w 7969250"/>
              <a:gd name="connsiteY9" fmla="*/ 916776 h 2459064"/>
              <a:gd name="connsiteX10" fmla="*/ 4776438 w 7969250"/>
              <a:gd name="connsiteY10" fmla="*/ 337656 h 2459064"/>
              <a:gd name="connsiteX11" fmla="*/ 5136102 w 7969250"/>
              <a:gd name="connsiteY11" fmla="*/ 368136 h 2459064"/>
              <a:gd name="connsiteX12" fmla="*/ 5477478 w 7969250"/>
              <a:gd name="connsiteY12" fmla="*/ 374232 h 2459064"/>
              <a:gd name="connsiteX13" fmla="*/ 5879814 w 7969250"/>
              <a:gd name="connsiteY13" fmla="*/ 636360 h 2459064"/>
              <a:gd name="connsiteX14" fmla="*/ 5737860 w 7969250"/>
              <a:gd name="connsiteY14" fmla="*/ 0 h 2459064"/>
              <a:gd name="connsiteX15" fmla="*/ 6605238 w 7969250"/>
              <a:gd name="connsiteY15" fmla="*/ 605880 h 2459064"/>
              <a:gd name="connsiteX16" fmla="*/ 6946614 w 7969250"/>
              <a:gd name="connsiteY16" fmla="*/ 355944 h 2459064"/>
              <a:gd name="connsiteX17" fmla="*/ 7331710 w 7969250"/>
              <a:gd name="connsiteY17" fmla="*/ 759417 h 2459064"/>
              <a:gd name="connsiteX18" fmla="*/ 7969250 w 7969250"/>
              <a:gd name="connsiteY18" fmla="*/ 914043 h 2459064"/>
              <a:gd name="connsiteX0" fmla="*/ 39846 w 7544573"/>
              <a:gd name="connsiteY0" fmla="*/ 1499194 h 2815930"/>
              <a:gd name="connsiteX1" fmla="*/ 0 w 7544573"/>
              <a:gd name="connsiteY1" fmla="*/ 2056513 h 2815930"/>
              <a:gd name="connsiteX2" fmla="*/ 411702 w 7544573"/>
              <a:gd name="connsiteY2" fmla="*/ 1700362 h 2815930"/>
              <a:gd name="connsiteX3" fmla="*/ 771366 w 7544573"/>
              <a:gd name="connsiteY3" fmla="*/ 2462362 h 2815930"/>
              <a:gd name="connsiteX4" fmla="*/ 1131030 w 7544573"/>
              <a:gd name="connsiteY4" fmla="*/ 1462618 h 2815930"/>
              <a:gd name="connsiteX5" fmla="*/ 1496790 w 7544573"/>
              <a:gd name="connsiteY5" fmla="*/ 2815930 h 2815930"/>
              <a:gd name="connsiteX6" fmla="*/ 1862550 w 7544573"/>
              <a:gd name="connsiteY6" fmla="*/ 1816186 h 2815930"/>
              <a:gd name="connsiteX7" fmla="*/ 2228310 w 7544573"/>
              <a:gd name="connsiteY7" fmla="*/ 1523578 h 2815930"/>
              <a:gd name="connsiteX8" fmla="*/ 2594070 w 7544573"/>
              <a:gd name="connsiteY8" fmla="*/ 2212426 h 2815930"/>
              <a:gd name="connsiteX9" fmla="*/ 2947638 w 7544573"/>
              <a:gd name="connsiteY9" fmla="*/ 1273642 h 2815930"/>
              <a:gd name="connsiteX10" fmla="*/ 4776438 w 7544573"/>
              <a:gd name="connsiteY10" fmla="*/ 694522 h 2815930"/>
              <a:gd name="connsiteX11" fmla="*/ 5136102 w 7544573"/>
              <a:gd name="connsiteY11" fmla="*/ 725002 h 2815930"/>
              <a:gd name="connsiteX12" fmla="*/ 5477478 w 7544573"/>
              <a:gd name="connsiteY12" fmla="*/ 731098 h 2815930"/>
              <a:gd name="connsiteX13" fmla="*/ 5879814 w 7544573"/>
              <a:gd name="connsiteY13" fmla="*/ 993226 h 2815930"/>
              <a:gd name="connsiteX14" fmla="*/ 5737860 w 7544573"/>
              <a:gd name="connsiteY14" fmla="*/ 356866 h 2815930"/>
              <a:gd name="connsiteX15" fmla="*/ 6605238 w 7544573"/>
              <a:gd name="connsiteY15" fmla="*/ 962746 h 2815930"/>
              <a:gd name="connsiteX16" fmla="*/ 6946614 w 7544573"/>
              <a:gd name="connsiteY16" fmla="*/ 712810 h 2815930"/>
              <a:gd name="connsiteX17" fmla="*/ 7331710 w 7544573"/>
              <a:gd name="connsiteY17" fmla="*/ 1116283 h 2815930"/>
              <a:gd name="connsiteX18" fmla="*/ 6853555 w 7544573"/>
              <a:gd name="connsiteY18" fmla="*/ 67564 h 2815930"/>
              <a:gd name="connsiteX0" fmla="*/ 39846 w 6946614"/>
              <a:gd name="connsiteY0" fmla="*/ 1499194 h 2815930"/>
              <a:gd name="connsiteX1" fmla="*/ 0 w 6946614"/>
              <a:gd name="connsiteY1" fmla="*/ 2056513 h 2815930"/>
              <a:gd name="connsiteX2" fmla="*/ 411702 w 6946614"/>
              <a:gd name="connsiteY2" fmla="*/ 1700362 h 2815930"/>
              <a:gd name="connsiteX3" fmla="*/ 771366 w 6946614"/>
              <a:gd name="connsiteY3" fmla="*/ 2462362 h 2815930"/>
              <a:gd name="connsiteX4" fmla="*/ 1131030 w 6946614"/>
              <a:gd name="connsiteY4" fmla="*/ 1462618 h 2815930"/>
              <a:gd name="connsiteX5" fmla="*/ 1496790 w 6946614"/>
              <a:gd name="connsiteY5" fmla="*/ 2815930 h 2815930"/>
              <a:gd name="connsiteX6" fmla="*/ 1862550 w 6946614"/>
              <a:gd name="connsiteY6" fmla="*/ 1816186 h 2815930"/>
              <a:gd name="connsiteX7" fmla="*/ 2228310 w 6946614"/>
              <a:gd name="connsiteY7" fmla="*/ 1523578 h 2815930"/>
              <a:gd name="connsiteX8" fmla="*/ 2594070 w 6946614"/>
              <a:gd name="connsiteY8" fmla="*/ 2212426 h 2815930"/>
              <a:gd name="connsiteX9" fmla="*/ 2947638 w 6946614"/>
              <a:gd name="connsiteY9" fmla="*/ 1273642 h 2815930"/>
              <a:gd name="connsiteX10" fmla="*/ 4776438 w 6946614"/>
              <a:gd name="connsiteY10" fmla="*/ 694522 h 2815930"/>
              <a:gd name="connsiteX11" fmla="*/ 5136102 w 6946614"/>
              <a:gd name="connsiteY11" fmla="*/ 725002 h 2815930"/>
              <a:gd name="connsiteX12" fmla="*/ 5477478 w 6946614"/>
              <a:gd name="connsiteY12" fmla="*/ 731098 h 2815930"/>
              <a:gd name="connsiteX13" fmla="*/ 5879814 w 6946614"/>
              <a:gd name="connsiteY13" fmla="*/ 993226 h 2815930"/>
              <a:gd name="connsiteX14" fmla="*/ 5737860 w 6946614"/>
              <a:gd name="connsiteY14" fmla="*/ 356866 h 2815930"/>
              <a:gd name="connsiteX15" fmla="*/ 6605238 w 6946614"/>
              <a:gd name="connsiteY15" fmla="*/ 962746 h 2815930"/>
              <a:gd name="connsiteX16" fmla="*/ 6946614 w 6946614"/>
              <a:gd name="connsiteY16" fmla="*/ 712810 h 2815930"/>
              <a:gd name="connsiteX17" fmla="*/ 6534786 w 6946614"/>
              <a:gd name="connsiteY17" fmla="*/ 718493 h 2815930"/>
              <a:gd name="connsiteX18" fmla="*/ 6853555 w 6946614"/>
              <a:gd name="connsiteY18" fmla="*/ 67564 h 2815930"/>
              <a:gd name="connsiteX0" fmla="*/ 39846 w 6946614"/>
              <a:gd name="connsiteY0" fmla="*/ 1431630 h 2748366"/>
              <a:gd name="connsiteX1" fmla="*/ 0 w 6946614"/>
              <a:gd name="connsiteY1" fmla="*/ 1988949 h 2748366"/>
              <a:gd name="connsiteX2" fmla="*/ 411702 w 6946614"/>
              <a:gd name="connsiteY2" fmla="*/ 1632798 h 2748366"/>
              <a:gd name="connsiteX3" fmla="*/ 771366 w 6946614"/>
              <a:gd name="connsiteY3" fmla="*/ 2394798 h 2748366"/>
              <a:gd name="connsiteX4" fmla="*/ 1131030 w 6946614"/>
              <a:gd name="connsiteY4" fmla="*/ 1395054 h 2748366"/>
              <a:gd name="connsiteX5" fmla="*/ 1496790 w 6946614"/>
              <a:gd name="connsiteY5" fmla="*/ 2748366 h 2748366"/>
              <a:gd name="connsiteX6" fmla="*/ 1862550 w 6946614"/>
              <a:gd name="connsiteY6" fmla="*/ 1748622 h 2748366"/>
              <a:gd name="connsiteX7" fmla="*/ 2228310 w 6946614"/>
              <a:gd name="connsiteY7" fmla="*/ 1456014 h 2748366"/>
              <a:gd name="connsiteX8" fmla="*/ 2594070 w 6946614"/>
              <a:gd name="connsiteY8" fmla="*/ 2144862 h 2748366"/>
              <a:gd name="connsiteX9" fmla="*/ 2947638 w 6946614"/>
              <a:gd name="connsiteY9" fmla="*/ 1206078 h 2748366"/>
              <a:gd name="connsiteX10" fmla="*/ 4776438 w 6946614"/>
              <a:gd name="connsiteY10" fmla="*/ 626958 h 2748366"/>
              <a:gd name="connsiteX11" fmla="*/ 5136102 w 6946614"/>
              <a:gd name="connsiteY11" fmla="*/ 657438 h 2748366"/>
              <a:gd name="connsiteX12" fmla="*/ 5477478 w 6946614"/>
              <a:gd name="connsiteY12" fmla="*/ 663534 h 2748366"/>
              <a:gd name="connsiteX13" fmla="*/ 5879814 w 6946614"/>
              <a:gd name="connsiteY13" fmla="*/ 925662 h 2748366"/>
              <a:gd name="connsiteX14" fmla="*/ 5737860 w 6946614"/>
              <a:gd name="connsiteY14" fmla="*/ 289302 h 2748366"/>
              <a:gd name="connsiteX15" fmla="*/ 6605238 w 6946614"/>
              <a:gd name="connsiteY15" fmla="*/ 895182 h 2748366"/>
              <a:gd name="connsiteX16" fmla="*/ 6946614 w 6946614"/>
              <a:gd name="connsiteY16" fmla="*/ 645246 h 2748366"/>
              <a:gd name="connsiteX17" fmla="*/ 6853555 w 6946614"/>
              <a:gd name="connsiteY17" fmla="*/ 0 h 2748366"/>
              <a:gd name="connsiteX0" fmla="*/ 39846 w 6946614"/>
              <a:gd name="connsiteY0" fmla="*/ 1431630 h 2820691"/>
              <a:gd name="connsiteX1" fmla="*/ 0 w 6946614"/>
              <a:gd name="connsiteY1" fmla="*/ 1988949 h 2820691"/>
              <a:gd name="connsiteX2" fmla="*/ 411702 w 6946614"/>
              <a:gd name="connsiteY2" fmla="*/ 1632798 h 2820691"/>
              <a:gd name="connsiteX3" fmla="*/ 771366 w 6946614"/>
              <a:gd name="connsiteY3" fmla="*/ 2394798 h 2820691"/>
              <a:gd name="connsiteX4" fmla="*/ 1131030 w 6946614"/>
              <a:gd name="connsiteY4" fmla="*/ 1395054 h 2820691"/>
              <a:gd name="connsiteX5" fmla="*/ 1496790 w 6946614"/>
              <a:gd name="connsiteY5" fmla="*/ 2748366 h 2820691"/>
              <a:gd name="connsiteX6" fmla="*/ 1862550 w 6946614"/>
              <a:gd name="connsiteY6" fmla="*/ 1748622 h 2820691"/>
              <a:gd name="connsiteX7" fmla="*/ 2228310 w 6946614"/>
              <a:gd name="connsiteY7" fmla="*/ 1456014 h 2820691"/>
              <a:gd name="connsiteX8" fmla="*/ 2594070 w 6946614"/>
              <a:gd name="connsiteY8" fmla="*/ 2144862 h 2820691"/>
              <a:gd name="connsiteX9" fmla="*/ 2947638 w 6946614"/>
              <a:gd name="connsiteY9" fmla="*/ 1206078 h 2820691"/>
              <a:gd name="connsiteX10" fmla="*/ 4776438 w 6946614"/>
              <a:gd name="connsiteY10" fmla="*/ 626958 h 2820691"/>
              <a:gd name="connsiteX11" fmla="*/ 5136102 w 6946614"/>
              <a:gd name="connsiteY11" fmla="*/ 657438 h 2820691"/>
              <a:gd name="connsiteX12" fmla="*/ 5477478 w 6946614"/>
              <a:gd name="connsiteY12" fmla="*/ 663534 h 2820691"/>
              <a:gd name="connsiteX13" fmla="*/ 5879814 w 6946614"/>
              <a:gd name="connsiteY13" fmla="*/ 925662 h 2820691"/>
              <a:gd name="connsiteX14" fmla="*/ 5737860 w 6946614"/>
              <a:gd name="connsiteY14" fmla="*/ 289302 h 2820691"/>
              <a:gd name="connsiteX15" fmla="*/ 6335555 w 6946614"/>
              <a:gd name="connsiteY15" fmla="*/ 2820691 h 2820691"/>
              <a:gd name="connsiteX16" fmla="*/ 6946614 w 6946614"/>
              <a:gd name="connsiteY16" fmla="*/ 645246 h 2820691"/>
              <a:gd name="connsiteX17" fmla="*/ 6853555 w 6946614"/>
              <a:gd name="connsiteY17" fmla="*/ 0 h 2820691"/>
              <a:gd name="connsiteX0" fmla="*/ 39846 w 6853555"/>
              <a:gd name="connsiteY0" fmla="*/ 1431630 h 2820691"/>
              <a:gd name="connsiteX1" fmla="*/ 0 w 6853555"/>
              <a:gd name="connsiteY1" fmla="*/ 1988949 h 2820691"/>
              <a:gd name="connsiteX2" fmla="*/ 411702 w 6853555"/>
              <a:gd name="connsiteY2" fmla="*/ 1632798 h 2820691"/>
              <a:gd name="connsiteX3" fmla="*/ 771366 w 6853555"/>
              <a:gd name="connsiteY3" fmla="*/ 2394798 h 2820691"/>
              <a:gd name="connsiteX4" fmla="*/ 1131030 w 6853555"/>
              <a:gd name="connsiteY4" fmla="*/ 1395054 h 2820691"/>
              <a:gd name="connsiteX5" fmla="*/ 1496790 w 6853555"/>
              <a:gd name="connsiteY5" fmla="*/ 2748366 h 2820691"/>
              <a:gd name="connsiteX6" fmla="*/ 1862550 w 6853555"/>
              <a:gd name="connsiteY6" fmla="*/ 1748622 h 2820691"/>
              <a:gd name="connsiteX7" fmla="*/ 2228310 w 6853555"/>
              <a:gd name="connsiteY7" fmla="*/ 1456014 h 2820691"/>
              <a:gd name="connsiteX8" fmla="*/ 2594070 w 6853555"/>
              <a:gd name="connsiteY8" fmla="*/ 2144862 h 2820691"/>
              <a:gd name="connsiteX9" fmla="*/ 2947638 w 6853555"/>
              <a:gd name="connsiteY9" fmla="*/ 1206078 h 2820691"/>
              <a:gd name="connsiteX10" fmla="*/ 4776438 w 6853555"/>
              <a:gd name="connsiteY10" fmla="*/ 626958 h 2820691"/>
              <a:gd name="connsiteX11" fmla="*/ 5136102 w 6853555"/>
              <a:gd name="connsiteY11" fmla="*/ 657438 h 2820691"/>
              <a:gd name="connsiteX12" fmla="*/ 5477478 w 6853555"/>
              <a:gd name="connsiteY12" fmla="*/ 663534 h 2820691"/>
              <a:gd name="connsiteX13" fmla="*/ 5879814 w 6853555"/>
              <a:gd name="connsiteY13" fmla="*/ 925662 h 2820691"/>
              <a:gd name="connsiteX14" fmla="*/ 5737860 w 6853555"/>
              <a:gd name="connsiteY14" fmla="*/ 289302 h 2820691"/>
              <a:gd name="connsiteX15" fmla="*/ 6335555 w 6853555"/>
              <a:gd name="connsiteY15" fmla="*/ 2820691 h 2820691"/>
              <a:gd name="connsiteX16" fmla="*/ 6654326 w 6853555"/>
              <a:gd name="connsiteY16" fmla="*/ 180814 h 2820691"/>
              <a:gd name="connsiteX17" fmla="*/ 6853555 w 6853555"/>
              <a:gd name="connsiteY17" fmla="*/ 0 h 2820691"/>
              <a:gd name="connsiteX0" fmla="*/ 39846 w 6853555"/>
              <a:gd name="connsiteY0" fmla="*/ 1431630 h 2820691"/>
              <a:gd name="connsiteX1" fmla="*/ 0 w 6853555"/>
              <a:gd name="connsiteY1" fmla="*/ 1988949 h 2820691"/>
              <a:gd name="connsiteX2" fmla="*/ 411702 w 6853555"/>
              <a:gd name="connsiteY2" fmla="*/ 1632798 h 2820691"/>
              <a:gd name="connsiteX3" fmla="*/ 771366 w 6853555"/>
              <a:gd name="connsiteY3" fmla="*/ 2394798 h 2820691"/>
              <a:gd name="connsiteX4" fmla="*/ 1131030 w 6853555"/>
              <a:gd name="connsiteY4" fmla="*/ 1395054 h 2820691"/>
              <a:gd name="connsiteX5" fmla="*/ 1496790 w 6853555"/>
              <a:gd name="connsiteY5" fmla="*/ 2748366 h 2820691"/>
              <a:gd name="connsiteX6" fmla="*/ 1862550 w 6853555"/>
              <a:gd name="connsiteY6" fmla="*/ 1748622 h 2820691"/>
              <a:gd name="connsiteX7" fmla="*/ 2228310 w 6853555"/>
              <a:gd name="connsiteY7" fmla="*/ 1456014 h 2820691"/>
              <a:gd name="connsiteX8" fmla="*/ 2594070 w 6853555"/>
              <a:gd name="connsiteY8" fmla="*/ 2144862 h 2820691"/>
              <a:gd name="connsiteX9" fmla="*/ 2947638 w 6853555"/>
              <a:gd name="connsiteY9" fmla="*/ 1206078 h 2820691"/>
              <a:gd name="connsiteX10" fmla="*/ 4776438 w 6853555"/>
              <a:gd name="connsiteY10" fmla="*/ 626958 h 2820691"/>
              <a:gd name="connsiteX11" fmla="*/ 5136102 w 6853555"/>
              <a:gd name="connsiteY11" fmla="*/ 657438 h 2820691"/>
              <a:gd name="connsiteX12" fmla="*/ 5477478 w 6853555"/>
              <a:gd name="connsiteY12" fmla="*/ 663534 h 2820691"/>
              <a:gd name="connsiteX13" fmla="*/ 5879814 w 6853555"/>
              <a:gd name="connsiteY13" fmla="*/ 925662 h 2820691"/>
              <a:gd name="connsiteX14" fmla="*/ 5737860 w 6853555"/>
              <a:gd name="connsiteY14" fmla="*/ 289302 h 2820691"/>
              <a:gd name="connsiteX15" fmla="*/ 6335555 w 6853555"/>
              <a:gd name="connsiteY15" fmla="*/ 2820691 h 2820691"/>
              <a:gd name="connsiteX16" fmla="*/ 6853555 w 6853555"/>
              <a:gd name="connsiteY16" fmla="*/ 0 h 2820691"/>
              <a:gd name="connsiteX0" fmla="*/ 39846 w 6694172"/>
              <a:gd name="connsiteY0" fmla="*/ 1286978 h 2676039"/>
              <a:gd name="connsiteX1" fmla="*/ 0 w 6694172"/>
              <a:gd name="connsiteY1" fmla="*/ 1844297 h 2676039"/>
              <a:gd name="connsiteX2" fmla="*/ 411702 w 6694172"/>
              <a:gd name="connsiteY2" fmla="*/ 1488146 h 2676039"/>
              <a:gd name="connsiteX3" fmla="*/ 771366 w 6694172"/>
              <a:gd name="connsiteY3" fmla="*/ 2250146 h 2676039"/>
              <a:gd name="connsiteX4" fmla="*/ 1131030 w 6694172"/>
              <a:gd name="connsiteY4" fmla="*/ 1250402 h 2676039"/>
              <a:gd name="connsiteX5" fmla="*/ 1496790 w 6694172"/>
              <a:gd name="connsiteY5" fmla="*/ 2603714 h 2676039"/>
              <a:gd name="connsiteX6" fmla="*/ 1862550 w 6694172"/>
              <a:gd name="connsiteY6" fmla="*/ 1603970 h 2676039"/>
              <a:gd name="connsiteX7" fmla="*/ 2228310 w 6694172"/>
              <a:gd name="connsiteY7" fmla="*/ 1311362 h 2676039"/>
              <a:gd name="connsiteX8" fmla="*/ 2594070 w 6694172"/>
              <a:gd name="connsiteY8" fmla="*/ 2000210 h 2676039"/>
              <a:gd name="connsiteX9" fmla="*/ 2947638 w 6694172"/>
              <a:gd name="connsiteY9" fmla="*/ 1061426 h 2676039"/>
              <a:gd name="connsiteX10" fmla="*/ 4776438 w 6694172"/>
              <a:gd name="connsiteY10" fmla="*/ 482306 h 2676039"/>
              <a:gd name="connsiteX11" fmla="*/ 5136102 w 6694172"/>
              <a:gd name="connsiteY11" fmla="*/ 512786 h 2676039"/>
              <a:gd name="connsiteX12" fmla="*/ 5477478 w 6694172"/>
              <a:gd name="connsiteY12" fmla="*/ 518882 h 2676039"/>
              <a:gd name="connsiteX13" fmla="*/ 5879814 w 6694172"/>
              <a:gd name="connsiteY13" fmla="*/ 781010 h 2676039"/>
              <a:gd name="connsiteX14" fmla="*/ 5737860 w 6694172"/>
              <a:gd name="connsiteY14" fmla="*/ 144650 h 2676039"/>
              <a:gd name="connsiteX15" fmla="*/ 6335555 w 6694172"/>
              <a:gd name="connsiteY15" fmla="*/ 2676039 h 2676039"/>
              <a:gd name="connsiteX16" fmla="*/ 6694172 w 6694172"/>
              <a:gd name="connsiteY16" fmla="*/ 0 h 2676039"/>
              <a:gd name="connsiteX0" fmla="*/ 39846 w 6750792"/>
              <a:gd name="connsiteY0" fmla="*/ 1731890 h 3120951"/>
              <a:gd name="connsiteX1" fmla="*/ 0 w 6750792"/>
              <a:gd name="connsiteY1" fmla="*/ 2289209 h 3120951"/>
              <a:gd name="connsiteX2" fmla="*/ 411702 w 6750792"/>
              <a:gd name="connsiteY2" fmla="*/ 1933058 h 3120951"/>
              <a:gd name="connsiteX3" fmla="*/ 771366 w 6750792"/>
              <a:gd name="connsiteY3" fmla="*/ 2695058 h 3120951"/>
              <a:gd name="connsiteX4" fmla="*/ 1131030 w 6750792"/>
              <a:gd name="connsiteY4" fmla="*/ 1695314 h 3120951"/>
              <a:gd name="connsiteX5" fmla="*/ 1496790 w 6750792"/>
              <a:gd name="connsiteY5" fmla="*/ 3048626 h 3120951"/>
              <a:gd name="connsiteX6" fmla="*/ 1862550 w 6750792"/>
              <a:gd name="connsiteY6" fmla="*/ 2048882 h 3120951"/>
              <a:gd name="connsiteX7" fmla="*/ 2228310 w 6750792"/>
              <a:gd name="connsiteY7" fmla="*/ 1756274 h 3120951"/>
              <a:gd name="connsiteX8" fmla="*/ 2594070 w 6750792"/>
              <a:gd name="connsiteY8" fmla="*/ 2445122 h 3120951"/>
              <a:gd name="connsiteX9" fmla="*/ 2947638 w 6750792"/>
              <a:gd name="connsiteY9" fmla="*/ 1506338 h 3120951"/>
              <a:gd name="connsiteX10" fmla="*/ 4776438 w 6750792"/>
              <a:gd name="connsiteY10" fmla="*/ 927218 h 3120951"/>
              <a:gd name="connsiteX11" fmla="*/ 5136102 w 6750792"/>
              <a:gd name="connsiteY11" fmla="*/ 957698 h 3120951"/>
              <a:gd name="connsiteX12" fmla="*/ 5477478 w 6750792"/>
              <a:gd name="connsiteY12" fmla="*/ 963794 h 3120951"/>
              <a:gd name="connsiteX13" fmla="*/ 5879814 w 6750792"/>
              <a:gd name="connsiteY13" fmla="*/ 1225922 h 3120951"/>
              <a:gd name="connsiteX14" fmla="*/ 5737860 w 6750792"/>
              <a:gd name="connsiteY14" fmla="*/ 589562 h 3120951"/>
              <a:gd name="connsiteX15" fmla="*/ 6335555 w 6750792"/>
              <a:gd name="connsiteY15" fmla="*/ 3120951 h 3120951"/>
              <a:gd name="connsiteX16" fmla="*/ 6694172 w 6750792"/>
              <a:gd name="connsiteY16" fmla="*/ 444912 h 3120951"/>
              <a:gd name="connsiteX17" fmla="*/ 6675273 w 6750792"/>
              <a:gd name="connsiteY17" fmla="*/ 451479 h 3120951"/>
              <a:gd name="connsiteX0" fmla="*/ 39846 w 7016879"/>
              <a:gd name="connsiteY0" fmla="*/ 1731890 h 3120951"/>
              <a:gd name="connsiteX1" fmla="*/ 0 w 7016879"/>
              <a:gd name="connsiteY1" fmla="*/ 2289209 h 3120951"/>
              <a:gd name="connsiteX2" fmla="*/ 411702 w 7016879"/>
              <a:gd name="connsiteY2" fmla="*/ 1933058 h 3120951"/>
              <a:gd name="connsiteX3" fmla="*/ 771366 w 7016879"/>
              <a:gd name="connsiteY3" fmla="*/ 2695058 h 3120951"/>
              <a:gd name="connsiteX4" fmla="*/ 1131030 w 7016879"/>
              <a:gd name="connsiteY4" fmla="*/ 1695314 h 3120951"/>
              <a:gd name="connsiteX5" fmla="*/ 1496790 w 7016879"/>
              <a:gd name="connsiteY5" fmla="*/ 3048626 h 3120951"/>
              <a:gd name="connsiteX6" fmla="*/ 1862550 w 7016879"/>
              <a:gd name="connsiteY6" fmla="*/ 2048882 h 3120951"/>
              <a:gd name="connsiteX7" fmla="*/ 2228310 w 7016879"/>
              <a:gd name="connsiteY7" fmla="*/ 1756274 h 3120951"/>
              <a:gd name="connsiteX8" fmla="*/ 2594070 w 7016879"/>
              <a:gd name="connsiteY8" fmla="*/ 2445122 h 3120951"/>
              <a:gd name="connsiteX9" fmla="*/ 2947638 w 7016879"/>
              <a:gd name="connsiteY9" fmla="*/ 1506338 h 3120951"/>
              <a:gd name="connsiteX10" fmla="*/ 4776438 w 7016879"/>
              <a:gd name="connsiteY10" fmla="*/ 927218 h 3120951"/>
              <a:gd name="connsiteX11" fmla="*/ 5136102 w 7016879"/>
              <a:gd name="connsiteY11" fmla="*/ 957698 h 3120951"/>
              <a:gd name="connsiteX12" fmla="*/ 5477478 w 7016879"/>
              <a:gd name="connsiteY12" fmla="*/ 963794 h 3120951"/>
              <a:gd name="connsiteX13" fmla="*/ 5879814 w 7016879"/>
              <a:gd name="connsiteY13" fmla="*/ 1225922 h 3120951"/>
              <a:gd name="connsiteX14" fmla="*/ 5737860 w 7016879"/>
              <a:gd name="connsiteY14" fmla="*/ 589562 h 3120951"/>
              <a:gd name="connsiteX15" fmla="*/ 6335555 w 7016879"/>
              <a:gd name="connsiteY15" fmla="*/ 3120951 h 3120951"/>
              <a:gd name="connsiteX16" fmla="*/ 6694172 w 7016879"/>
              <a:gd name="connsiteY16" fmla="*/ 444912 h 3120951"/>
              <a:gd name="connsiteX17" fmla="*/ 7012942 w 7016879"/>
              <a:gd name="connsiteY17" fmla="*/ 227935 h 3120951"/>
              <a:gd name="connsiteX0" fmla="*/ 39846 w 7255957"/>
              <a:gd name="connsiteY0" fmla="*/ 1769421 h 3158482"/>
              <a:gd name="connsiteX1" fmla="*/ 0 w 7255957"/>
              <a:gd name="connsiteY1" fmla="*/ 2326740 h 3158482"/>
              <a:gd name="connsiteX2" fmla="*/ 411702 w 7255957"/>
              <a:gd name="connsiteY2" fmla="*/ 1970589 h 3158482"/>
              <a:gd name="connsiteX3" fmla="*/ 771366 w 7255957"/>
              <a:gd name="connsiteY3" fmla="*/ 2732589 h 3158482"/>
              <a:gd name="connsiteX4" fmla="*/ 1131030 w 7255957"/>
              <a:gd name="connsiteY4" fmla="*/ 1732845 h 3158482"/>
              <a:gd name="connsiteX5" fmla="*/ 1496790 w 7255957"/>
              <a:gd name="connsiteY5" fmla="*/ 3086157 h 3158482"/>
              <a:gd name="connsiteX6" fmla="*/ 1862550 w 7255957"/>
              <a:gd name="connsiteY6" fmla="*/ 2086413 h 3158482"/>
              <a:gd name="connsiteX7" fmla="*/ 2228310 w 7255957"/>
              <a:gd name="connsiteY7" fmla="*/ 1793805 h 3158482"/>
              <a:gd name="connsiteX8" fmla="*/ 2594070 w 7255957"/>
              <a:gd name="connsiteY8" fmla="*/ 2482653 h 3158482"/>
              <a:gd name="connsiteX9" fmla="*/ 2947638 w 7255957"/>
              <a:gd name="connsiteY9" fmla="*/ 1543869 h 3158482"/>
              <a:gd name="connsiteX10" fmla="*/ 4776438 w 7255957"/>
              <a:gd name="connsiteY10" fmla="*/ 964749 h 3158482"/>
              <a:gd name="connsiteX11" fmla="*/ 5136102 w 7255957"/>
              <a:gd name="connsiteY11" fmla="*/ 995229 h 3158482"/>
              <a:gd name="connsiteX12" fmla="*/ 5477478 w 7255957"/>
              <a:gd name="connsiteY12" fmla="*/ 1001325 h 3158482"/>
              <a:gd name="connsiteX13" fmla="*/ 5879814 w 7255957"/>
              <a:gd name="connsiteY13" fmla="*/ 1263453 h 3158482"/>
              <a:gd name="connsiteX14" fmla="*/ 5737860 w 7255957"/>
              <a:gd name="connsiteY14" fmla="*/ 627093 h 3158482"/>
              <a:gd name="connsiteX15" fmla="*/ 6335555 w 7255957"/>
              <a:gd name="connsiteY15" fmla="*/ 3158482 h 3158482"/>
              <a:gd name="connsiteX16" fmla="*/ 6694172 w 7255957"/>
              <a:gd name="connsiteY16" fmla="*/ 482443 h 3158482"/>
              <a:gd name="connsiteX17" fmla="*/ 7252019 w 7255957"/>
              <a:gd name="connsiteY17" fmla="*/ 1368 h 3158482"/>
              <a:gd name="connsiteX0" fmla="*/ 39846 w 7255956"/>
              <a:gd name="connsiteY0" fmla="*/ 1769421 h 3158482"/>
              <a:gd name="connsiteX1" fmla="*/ 0 w 7255956"/>
              <a:gd name="connsiteY1" fmla="*/ 2326740 h 3158482"/>
              <a:gd name="connsiteX2" fmla="*/ 411702 w 7255956"/>
              <a:gd name="connsiteY2" fmla="*/ 1970589 h 3158482"/>
              <a:gd name="connsiteX3" fmla="*/ 771366 w 7255956"/>
              <a:gd name="connsiteY3" fmla="*/ 2732589 h 3158482"/>
              <a:gd name="connsiteX4" fmla="*/ 1131030 w 7255956"/>
              <a:gd name="connsiteY4" fmla="*/ 1732845 h 3158482"/>
              <a:gd name="connsiteX5" fmla="*/ 1496790 w 7255956"/>
              <a:gd name="connsiteY5" fmla="*/ 3086157 h 3158482"/>
              <a:gd name="connsiteX6" fmla="*/ 1862550 w 7255956"/>
              <a:gd name="connsiteY6" fmla="*/ 2086413 h 3158482"/>
              <a:gd name="connsiteX7" fmla="*/ 2228310 w 7255956"/>
              <a:gd name="connsiteY7" fmla="*/ 1793805 h 3158482"/>
              <a:gd name="connsiteX8" fmla="*/ 2594070 w 7255956"/>
              <a:gd name="connsiteY8" fmla="*/ 2482653 h 3158482"/>
              <a:gd name="connsiteX9" fmla="*/ 2947638 w 7255956"/>
              <a:gd name="connsiteY9" fmla="*/ 1543869 h 3158482"/>
              <a:gd name="connsiteX10" fmla="*/ 4776438 w 7255956"/>
              <a:gd name="connsiteY10" fmla="*/ 964749 h 3158482"/>
              <a:gd name="connsiteX11" fmla="*/ 5136102 w 7255956"/>
              <a:gd name="connsiteY11" fmla="*/ 995229 h 3158482"/>
              <a:gd name="connsiteX12" fmla="*/ 5477478 w 7255956"/>
              <a:gd name="connsiteY12" fmla="*/ 1001325 h 3158482"/>
              <a:gd name="connsiteX13" fmla="*/ 5879814 w 7255956"/>
              <a:gd name="connsiteY13" fmla="*/ 1263453 h 3158482"/>
              <a:gd name="connsiteX14" fmla="*/ 5737860 w 7255956"/>
              <a:gd name="connsiteY14" fmla="*/ 627093 h 3158482"/>
              <a:gd name="connsiteX15" fmla="*/ 6335555 w 7255956"/>
              <a:gd name="connsiteY15" fmla="*/ 3158482 h 3158482"/>
              <a:gd name="connsiteX16" fmla="*/ 6813710 w 7255956"/>
              <a:gd name="connsiteY16" fmla="*/ 579971 h 3158482"/>
              <a:gd name="connsiteX17" fmla="*/ 7252019 w 7255956"/>
              <a:gd name="connsiteY17" fmla="*/ 1368 h 3158482"/>
              <a:gd name="connsiteX0" fmla="*/ 39846 w 7255956"/>
              <a:gd name="connsiteY0" fmla="*/ 1769421 h 3158482"/>
              <a:gd name="connsiteX1" fmla="*/ 0 w 7255956"/>
              <a:gd name="connsiteY1" fmla="*/ 2326740 h 3158482"/>
              <a:gd name="connsiteX2" fmla="*/ 411702 w 7255956"/>
              <a:gd name="connsiteY2" fmla="*/ 1970589 h 3158482"/>
              <a:gd name="connsiteX3" fmla="*/ 771366 w 7255956"/>
              <a:gd name="connsiteY3" fmla="*/ 2732589 h 3158482"/>
              <a:gd name="connsiteX4" fmla="*/ 1131030 w 7255956"/>
              <a:gd name="connsiteY4" fmla="*/ 1732845 h 3158482"/>
              <a:gd name="connsiteX5" fmla="*/ 1496790 w 7255956"/>
              <a:gd name="connsiteY5" fmla="*/ 3086157 h 3158482"/>
              <a:gd name="connsiteX6" fmla="*/ 1862550 w 7255956"/>
              <a:gd name="connsiteY6" fmla="*/ 2086413 h 3158482"/>
              <a:gd name="connsiteX7" fmla="*/ 2228310 w 7255956"/>
              <a:gd name="connsiteY7" fmla="*/ 1793805 h 3158482"/>
              <a:gd name="connsiteX8" fmla="*/ 2594070 w 7255956"/>
              <a:gd name="connsiteY8" fmla="*/ 2482653 h 3158482"/>
              <a:gd name="connsiteX9" fmla="*/ 2947638 w 7255956"/>
              <a:gd name="connsiteY9" fmla="*/ 1543869 h 3158482"/>
              <a:gd name="connsiteX10" fmla="*/ 4776438 w 7255956"/>
              <a:gd name="connsiteY10" fmla="*/ 964749 h 3158482"/>
              <a:gd name="connsiteX11" fmla="*/ 5136102 w 7255956"/>
              <a:gd name="connsiteY11" fmla="*/ 995229 h 3158482"/>
              <a:gd name="connsiteX12" fmla="*/ 5477478 w 7255956"/>
              <a:gd name="connsiteY12" fmla="*/ 1001325 h 3158482"/>
              <a:gd name="connsiteX13" fmla="*/ 5879814 w 7255956"/>
              <a:gd name="connsiteY13" fmla="*/ 1263453 h 3158482"/>
              <a:gd name="connsiteX14" fmla="*/ 5737860 w 7255956"/>
              <a:gd name="connsiteY14" fmla="*/ 627093 h 3158482"/>
              <a:gd name="connsiteX15" fmla="*/ 6335555 w 7255956"/>
              <a:gd name="connsiteY15" fmla="*/ 3158482 h 3158482"/>
              <a:gd name="connsiteX16" fmla="*/ 6813710 w 7255956"/>
              <a:gd name="connsiteY16" fmla="*/ 579971 h 3158482"/>
              <a:gd name="connsiteX17" fmla="*/ 7252019 w 7255956"/>
              <a:gd name="connsiteY17" fmla="*/ 1368 h 3158482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5879814 w 7255956"/>
              <a:gd name="connsiteY13" fmla="*/ 1263453 h 3086157"/>
              <a:gd name="connsiteX14" fmla="*/ 5737860 w 7255956"/>
              <a:gd name="connsiteY14" fmla="*/ 627093 h 3086157"/>
              <a:gd name="connsiteX15" fmla="*/ 6534788 w 7255956"/>
              <a:gd name="connsiteY15" fmla="*/ 2894383 h 3086157"/>
              <a:gd name="connsiteX16" fmla="*/ 6813710 w 7255956"/>
              <a:gd name="connsiteY16" fmla="*/ 579971 h 3086157"/>
              <a:gd name="connsiteX17" fmla="*/ 7252019 w 7255956"/>
              <a:gd name="connsiteY17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5879814 w 7255956"/>
              <a:gd name="connsiteY13" fmla="*/ 1263453 h 3086157"/>
              <a:gd name="connsiteX14" fmla="*/ 6534788 w 7255956"/>
              <a:gd name="connsiteY14" fmla="*/ 2894383 h 3086157"/>
              <a:gd name="connsiteX15" fmla="*/ 6813710 w 7255956"/>
              <a:gd name="connsiteY15" fmla="*/ 579971 h 3086157"/>
              <a:gd name="connsiteX16" fmla="*/ 7252019 w 7255956"/>
              <a:gd name="connsiteY16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5477478 w 7255956"/>
              <a:gd name="connsiteY12" fmla="*/ 1001325 h 3086157"/>
              <a:gd name="connsiteX13" fmla="*/ 6534788 w 7255956"/>
              <a:gd name="connsiteY13" fmla="*/ 2894383 h 3086157"/>
              <a:gd name="connsiteX14" fmla="*/ 6813710 w 7255956"/>
              <a:gd name="connsiteY14" fmla="*/ 579971 h 3086157"/>
              <a:gd name="connsiteX15" fmla="*/ 7252019 w 7255956"/>
              <a:gd name="connsiteY15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5136102 w 7255956"/>
              <a:gd name="connsiteY11" fmla="*/ 995229 h 3086157"/>
              <a:gd name="connsiteX12" fmla="*/ 6534788 w 7255956"/>
              <a:gd name="connsiteY12" fmla="*/ 2894383 h 3086157"/>
              <a:gd name="connsiteX13" fmla="*/ 6813710 w 7255956"/>
              <a:gd name="connsiteY13" fmla="*/ 579971 h 3086157"/>
              <a:gd name="connsiteX14" fmla="*/ 7252019 w 7255956"/>
              <a:gd name="connsiteY14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4776438 w 7255956"/>
              <a:gd name="connsiteY10" fmla="*/ 964749 h 3086157"/>
              <a:gd name="connsiteX11" fmla="*/ 6534788 w 7255956"/>
              <a:gd name="connsiteY11" fmla="*/ 2894383 h 3086157"/>
              <a:gd name="connsiteX12" fmla="*/ 6813710 w 7255956"/>
              <a:gd name="connsiteY12" fmla="*/ 579971 h 3086157"/>
              <a:gd name="connsiteX13" fmla="*/ 7252019 w 7255956"/>
              <a:gd name="connsiteY13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2947638 w 7255956"/>
              <a:gd name="connsiteY9" fmla="*/ 1543869 h 3086157"/>
              <a:gd name="connsiteX10" fmla="*/ 6534788 w 7255956"/>
              <a:gd name="connsiteY10" fmla="*/ 2894383 h 3086157"/>
              <a:gd name="connsiteX11" fmla="*/ 6813710 w 7255956"/>
              <a:gd name="connsiteY11" fmla="*/ 579971 h 3086157"/>
              <a:gd name="connsiteX12" fmla="*/ 7252019 w 7255956"/>
              <a:gd name="connsiteY12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2594070 w 7255956"/>
              <a:gd name="connsiteY8" fmla="*/ 2482653 h 3086157"/>
              <a:gd name="connsiteX9" fmla="*/ 6534788 w 7255956"/>
              <a:gd name="connsiteY9" fmla="*/ 2894383 h 3086157"/>
              <a:gd name="connsiteX10" fmla="*/ 6813710 w 7255956"/>
              <a:gd name="connsiteY10" fmla="*/ 579971 h 3086157"/>
              <a:gd name="connsiteX11" fmla="*/ 7252019 w 7255956"/>
              <a:gd name="connsiteY11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2228310 w 7255956"/>
              <a:gd name="connsiteY7" fmla="*/ 1793805 h 3086157"/>
              <a:gd name="connsiteX8" fmla="*/ 6534788 w 7255956"/>
              <a:gd name="connsiteY8" fmla="*/ 2894383 h 3086157"/>
              <a:gd name="connsiteX9" fmla="*/ 6813710 w 7255956"/>
              <a:gd name="connsiteY9" fmla="*/ 579971 h 3086157"/>
              <a:gd name="connsiteX10" fmla="*/ 7252019 w 7255956"/>
              <a:gd name="connsiteY10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1862550 w 7255956"/>
              <a:gd name="connsiteY6" fmla="*/ 2086413 h 3086157"/>
              <a:gd name="connsiteX7" fmla="*/ 6534788 w 7255956"/>
              <a:gd name="connsiteY7" fmla="*/ 2894383 h 3086157"/>
              <a:gd name="connsiteX8" fmla="*/ 6813710 w 7255956"/>
              <a:gd name="connsiteY8" fmla="*/ 579971 h 3086157"/>
              <a:gd name="connsiteX9" fmla="*/ 7252019 w 7255956"/>
              <a:gd name="connsiteY9" fmla="*/ 1368 h 3086157"/>
              <a:gd name="connsiteX0" fmla="*/ 39846 w 7255956"/>
              <a:gd name="connsiteY0" fmla="*/ 1769421 h 3086157"/>
              <a:gd name="connsiteX1" fmla="*/ 0 w 7255956"/>
              <a:gd name="connsiteY1" fmla="*/ 2326740 h 3086157"/>
              <a:gd name="connsiteX2" fmla="*/ 411702 w 7255956"/>
              <a:gd name="connsiteY2" fmla="*/ 1970589 h 3086157"/>
              <a:gd name="connsiteX3" fmla="*/ 771366 w 7255956"/>
              <a:gd name="connsiteY3" fmla="*/ 2732589 h 3086157"/>
              <a:gd name="connsiteX4" fmla="*/ 1131030 w 7255956"/>
              <a:gd name="connsiteY4" fmla="*/ 1732845 h 3086157"/>
              <a:gd name="connsiteX5" fmla="*/ 1496790 w 7255956"/>
              <a:gd name="connsiteY5" fmla="*/ 3086157 h 3086157"/>
              <a:gd name="connsiteX6" fmla="*/ 6534788 w 7255956"/>
              <a:gd name="connsiteY6" fmla="*/ 2894383 h 3086157"/>
              <a:gd name="connsiteX7" fmla="*/ 6813710 w 7255956"/>
              <a:gd name="connsiteY7" fmla="*/ 579971 h 3086157"/>
              <a:gd name="connsiteX8" fmla="*/ 7252019 w 7255956"/>
              <a:gd name="connsiteY8" fmla="*/ 1368 h 3086157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771366 w 7255956"/>
              <a:gd name="connsiteY3" fmla="*/ 2732589 h 2894383"/>
              <a:gd name="connsiteX4" fmla="*/ 1131030 w 7255956"/>
              <a:gd name="connsiteY4" fmla="*/ 1732845 h 2894383"/>
              <a:gd name="connsiteX5" fmla="*/ 6534788 w 7255956"/>
              <a:gd name="connsiteY5" fmla="*/ 2894383 h 2894383"/>
              <a:gd name="connsiteX6" fmla="*/ 6813710 w 7255956"/>
              <a:gd name="connsiteY6" fmla="*/ 579971 h 2894383"/>
              <a:gd name="connsiteX7" fmla="*/ 7252019 w 7255956"/>
              <a:gd name="connsiteY7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771366 w 7255956"/>
              <a:gd name="connsiteY3" fmla="*/ 2732589 h 2894383"/>
              <a:gd name="connsiteX4" fmla="*/ 6534788 w 7255956"/>
              <a:gd name="connsiteY4" fmla="*/ 2894383 h 2894383"/>
              <a:gd name="connsiteX5" fmla="*/ 6813710 w 7255956"/>
              <a:gd name="connsiteY5" fmla="*/ 579971 h 2894383"/>
              <a:gd name="connsiteX6" fmla="*/ 7252019 w 7255956"/>
              <a:gd name="connsiteY6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411702 w 7255956"/>
              <a:gd name="connsiteY2" fmla="*/ 1970589 h 2894383"/>
              <a:gd name="connsiteX3" fmla="*/ 6534788 w 7255956"/>
              <a:gd name="connsiteY3" fmla="*/ 2894383 h 2894383"/>
              <a:gd name="connsiteX4" fmla="*/ 6813710 w 7255956"/>
              <a:gd name="connsiteY4" fmla="*/ 579971 h 2894383"/>
              <a:gd name="connsiteX5" fmla="*/ 7252019 w 7255956"/>
              <a:gd name="connsiteY5" fmla="*/ 1368 h 2894383"/>
              <a:gd name="connsiteX0" fmla="*/ 39846 w 7255956"/>
              <a:gd name="connsiteY0" fmla="*/ 1769421 h 2894383"/>
              <a:gd name="connsiteX1" fmla="*/ 0 w 7255956"/>
              <a:gd name="connsiteY1" fmla="*/ 2326740 h 2894383"/>
              <a:gd name="connsiteX2" fmla="*/ 6534788 w 7255956"/>
              <a:gd name="connsiteY2" fmla="*/ 2894383 h 2894383"/>
              <a:gd name="connsiteX3" fmla="*/ 6813710 w 7255956"/>
              <a:gd name="connsiteY3" fmla="*/ 579971 h 2894383"/>
              <a:gd name="connsiteX4" fmla="*/ 7252019 w 7255956"/>
              <a:gd name="connsiteY4" fmla="*/ 1368 h 2894383"/>
              <a:gd name="connsiteX0" fmla="*/ 0 w 7216110"/>
              <a:gd name="connsiteY0" fmla="*/ 1769421 h 2894383"/>
              <a:gd name="connsiteX1" fmla="*/ 6494942 w 7216110"/>
              <a:gd name="connsiteY1" fmla="*/ 2894383 h 2894383"/>
              <a:gd name="connsiteX2" fmla="*/ 6773864 w 7216110"/>
              <a:gd name="connsiteY2" fmla="*/ 579971 h 2894383"/>
              <a:gd name="connsiteX3" fmla="*/ 7212173 w 7216110"/>
              <a:gd name="connsiteY3" fmla="*/ 1368 h 2894383"/>
              <a:gd name="connsiteX0" fmla="*/ 0 w 721168"/>
              <a:gd name="connsiteY0" fmla="*/ 2894383 h 2894383"/>
              <a:gd name="connsiteX1" fmla="*/ 278922 w 721168"/>
              <a:gd name="connsiteY1" fmla="*/ 579971 h 2894383"/>
              <a:gd name="connsiteX2" fmla="*/ 717231 w 721168"/>
              <a:gd name="connsiteY2" fmla="*/ 1368 h 2894383"/>
              <a:gd name="connsiteX0" fmla="*/ 0 w 721168"/>
              <a:gd name="connsiteY0" fmla="*/ 2968091 h 2968091"/>
              <a:gd name="connsiteX1" fmla="*/ 318770 w 721168"/>
              <a:gd name="connsiteY1" fmla="*/ 471498 h 2968091"/>
              <a:gd name="connsiteX2" fmla="*/ 717231 w 721168"/>
              <a:gd name="connsiteY2" fmla="*/ 75076 h 2968091"/>
              <a:gd name="connsiteX0" fmla="*/ 0 w 721168"/>
              <a:gd name="connsiteY0" fmla="*/ 2894383 h 2894383"/>
              <a:gd name="connsiteX1" fmla="*/ 318770 w 721168"/>
              <a:gd name="connsiteY1" fmla="*/ 397790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18770 w 721168"/>
              <a:gd name="connsiteY1" fmla="*/ 397790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18770 w 721168"/>
              <a:gd name="connsiteY1" fmla="*/ 253139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318770 w 721168"/>
              <a:gd name="connsiteY2" fmla="*/ 253139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278924 w 721168"/>
              <a:gd name="connsiteY2" fmla="*/ 289301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278924 w 721168"/>
              <a:gd name="connsiteY2" fmla="*/ 289301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239078 w 721168"/>
              <a:gd name="connsiteY1" fmla="*/ 795579 h 2894383"/>
              <a:gd name="connsiteX2" fmla="*/ 358616 w 721168"/>
              <a:gd name="connsiteY2" fmla="*/ 218344 h 2894383"/>
              <a:gd name="connsiteX3" fmla="*/ 717231 w 721168"/>
              <a:gd name="connsiteY3" fmla="*/ 1368 h 2894383"/>
              <a:gd name="connsiteX0" fmla="*/ 0 w 721168"/>
              <a:gd name="connsiteY0" fmla="*/ 2894383 h 2894383"/>
              <a:gd name="connsiteX1" fmla="*/ 358616 w 721168"/>
              <a:gd name="connsiteY1" fmla="*/ 218344 h 2894383"/>
              <a:gd name="connsiteX2" fmla="*/ 717231 w 721168"/>
              <a:gd name="connsiteY2" fmla="*/ 1368 h 2894383"/>
              <a:gd name="connsiteX0" fmla="*/ 0 w 721168"/>
              <a:gd name="connsiteY0" fmla="*/ 2894383 h 2894383"/>
              <a:gd name="connsiteX1" fmla="*/ 358616 w 721168"/>
              <a:gd name="connsiteY1" fmla="*/ 218344 h 2894383"/>
              <a:gd name="connsiteX2" fmla="*/ 717231 w 721168"/>
              <a:gd name="connsiteY2" fmla="*/ 1368 h 2894383"/>
              <a:gd name="connsiteX0" fmla="*/ 0 w 721170"/>
              <a:gd name="connsiteY0" fmla="*/ 2966708 h 2966708"/>
              <a:gd name="connsiteX1" fmla="*/ 358616 w 721170"/>
              <a:gd name="connsiteY1" fmla="*/ 290669 h 2966708"/>
              <a:gd name="connsiteX2" fmla="*/ 717233 w 721170"/>
              <a:gd name="connsiteY2" fmla="*/ 1368 h 29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1170" h="2966708">
                <a:moveTo>
                  <a:pt x="0" y="2966708"/>
                </a:moveTo>
                <a:lnTo>
                  <a:pt x="358616" y="290669"/>
                </a:lnTo>
                <a:cubicBezTo>
                  <a:pt x="520968" y="168273"/>
                  <a:pt x="721170" y="0"/>
                  <a:pt x="717233" y="1368"/>
                </a:cubicBezTo>
              </a:path>
            </a:pathLst>
          </a:custGeom>
          <a:noFill/>
          <a:ln w="57150">
            <a:solidFill>
              <a:srgbClr val="4B008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Freihandform 19"/>
          <p:cNvSpPr/>
          <p:nvPr/>
        </p:nvSpPr>
        <p:spPr>
          <a:xfrm>
            <a:off x="1007604" y="2311514"/>
            <a:ext cx="7164796" cy="2112098"/>
          </a:xfrm>
          <a:custGeom>
            <a:avLst/>
            <a:gdLst>
              <a:gd name="connsiteX0" fmla="*/ 0 w 7650480"/>
              <a:gd name="connsiteY0" fmla="*/ 816864 h 2133600"/>
              <a:gd name="connsiteX1" fmla="*/ 371856 w 7650480"/>
              <a:gd name="connsiteY1" fmla="*/ 1018032 h 2133600"/>
              <a:gd name="connsiteX2" fmla="*/ 731520 w 7650480"/>
              <a:gd name="connsiteY2" fmla="*/ 1780032 h 2133600"/>
              <a:gd name="connsiteX3" fmla="*/ 1091184 w 7650480"/>
              <a:gd name="connsiteY3" fmla="*/ 780288 h 2133600"/>
              <a:gd name="connsiteX4" fmla="*/ 1456944 w 7650480"/>
              <a:gd name="connsiteY4" fmla="*/ 2133600 h 2133600"/>
              <a:gd name="connsiteX5" fmla="*/ 1822704 w 7650480"/>
              <a:gd name="connsiteY5" fmla="*/ 1133856 h 2133600"/>
              <a:gd name="connsiteX6" fmla="*/ 2188464 w 7650480"/>
              <a:gd name="connsiteY6" fmla="*/ 841248 h 2133600"/>
              <a:gd name="connsiteX7" fmla="*/ 2554224 w 7650480"/>
              <a:gd name="connsiteY7" fmla="*/ 1530096 h 2133600"/>
              <a:gd name="connsiteX8" fmla="*/ 2907792 w 7650480"/>
              <a:gd name="connsiteY8" fmla="*/ 591312 h 2133600"/>
              <a:gd name="connsiteX9" fmla="*/ 3297936 w 7650480"/>
              <a:gd name="connsiteY9" fmla="*/ 1127760 h 2133600"/>
              <a:gd name="connsiteX10" fmla="*/ 3645408 w 7650480"/>
              <a:gd name="connsiteY10" fmla="*/ 347472 h 2133600"/>
              <a:gd name="connsiteX11" fmla="*/ 4005072 w 7650480"/>
              <a:gd name="connsiteY11" fmla="*/ 0 h 2133600"/>
              <a:gd name="connsiteX12" fmla="*/ 4395216 w 7650480"/>
              <a:gd name="connsiteY12" fmla="*/ 140208 h 2133600"/>
              <a:gd name="connsiteX13" fmla="*/ 4736592 w 7650480"/>
              <a:gd name="connsiteY13" fmla="*/ 12192 h 2133600"/>
              <a:gd name="connsiteX14" fmla="*/ 5096256 w 7650480"/>
              <a:gd name="connsiteY14" fmla="*/ 42672 h 2133600"/>
              <a:gd name="connsiteX15" fmla="*/ 5437632 w 7650480"/>
              <a:gd name="connsiteY15" fmla="*/ 48768 h 2133600"/>
              <a:gd name="connsiteX16" fmla="*/ 5839968 w 7650480"/>
              <a:gd name="connsiteY16" fmla="*/ 310896 h 2133600"/>
              <a:gd name="connsiteX17" fmla="*/ 6193536 w 7650480"/>
              <a:gd name="connsiteY17" fmla="*/ 457200 h 2133600"/>
              <a:gd name="connsiteX18" fmla="*/ 6565392 w 7650480"/>
              <a:gd name="connsiteY18" fmla="*/ 280416 h 2133600"/>
              <a:gd name="connsiteX19" fmla="*/ 6906768 w 7650480"/>
              <a:gd name="connsiteY19" fmla="*/ 30480 h 2133600"/>
              <a:gd name="connsiteX20" fmla="*/ 7290816 w 7650480"/>
              <a:gd name="connsiteY20" fmla="*/ 347472 h 2133600"/>
              <a:gd name="connsiteX21" fmla="*/ 7650480 w 7650480"/>
              <a:gd name="connsiteY21" fmla="*/ 512064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93536 w 7929404"/>
              <a:gd name="connsiteY17" fmla="*/ 457200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0816 w 7929404"/>
              <a:gd name="connsiteY20" fmla="*/ 347472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95216 w 7929404"/>
              <a:gd name="connsiteY12" fmla="*/ 140208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16864 h 2133600"/>
              <a:gd name="connsiteX1" fmla="*/ 371856 w 7929404"/>
              <a:gd name="connsiteY1" fmla="*/ 1018032 h 2133600"/>
              <a:gd name="connsiteX2" fmla="*/ 731520 w 7929404"/>
              <a:gd name="connsiteY2" fmla="*/ 1780032 h 2133600"/>
              <a:gd name="connsiteX3" fmla="*/ 1091184 w 7929404"/>
              <a:gd name="connsiteY3" fmla="*/ 780288 h 2133600"/>
              <a:gd name="connsiteX4" fmla="*/ 1456944 w 7929404"/>
              <a:gd name="connsiteY4" fmla="*/ 2133600 h 2133600"/>
              <a:gd name="connsiteX5" fmla="*/ 1822704 w 7929404"/>
              <a:gd name="connsiteY5" fmla="*/ 1133856 h 2133600"/>
              <a:gd name="connsiteX6" fmla="*/ 2188464 w 7929404"/>
              <a:gd name="connsiteY6" fmla="*/ 841248 h 2133600"/>
              <a:gd name="connsiteX7" fmla="*/ 2554224 w 7929404"/>
              <a:gd name="connsiteY7" fmla="*/ 1530096 h 2133600"/>
              <a:gd name="connsiteX8" fmla="*/ 2907792 w 7929404"/>
              <a:gd name="connsiteY8" fmla="*/ 591312 h 2133600"/>
              <a:gd name="connsiteX9" fmla="*/ 3297936 w 7929404"/>
              <a:gd name="connsiteY9" fmla="*/ 1127760 h 2133600"/>
              <a:gd name="connsiteX10" fmla="*/ 3645408 w 7929404"/>
              <a:gd name="connsiteY10" fmla="*/ 347472 h 2133600"/>
              <a:gd name="connsiteX11" fmla="*/ 4005072 w 7929404"/>
              <a:gd name="connsiteY11" fmla="*/ 0 h 2133600"/>
              <a:gd name="connsiteX12" fmla="*/ 4343241 w 7929404"/>
              <a:gd name="connsiteY12" fmla="*/ 180814 h 2133600"/>
              <a:gd name="connsiteX13" fmla="*/ 4736592 w 7929404"/>
              <a:gd name="connsiteY13" fmla="*/ 12192 h 2133600"/>
              <a:gd name="connsiteX14" fmla="*/ 5096256 w 7929404"/>
              <a:gd name="connsiteY14" fmla="*/ 42672 h 2133600"/>
              <a:gd name="connsiteX15" fmla="*/ 5437632 w 7929404"/>
              <a:gd name="connsiteY15" fmla="*/ 48768 h 2133600"/>
              <a:gd name="connsiteX16" fmla="*/ 5839968 w 7929404"/>
              <a:gd name="connsiteY16" fmla="*/ 310896 h 2133600"/>
              <a:gd name="connsiteX17" fmla="*/ 6136323 w 7929404"/>
              <a:gd name="connsiteY17" fmla="*/ 506278 h 2133600"/>
              <a:gd name="connsiteX18" fmla="*/ 6565392 w 7929404"/>
              <a:gd name="connsiteY18" fmla="*/ 280416 h 2133600"/>
              <a:gd name="connsiteX19" fmla="*/ 6906768 w 7929404"/>
              <a:gd name="connsiteY19" fmla="*/ 30480 h 2133600"/>
              <a:gd name="connsiteX20" fmla="*/ 7291864 w 7929404"/>
              <a:gd name="connsiteY20" fmla="*/ 433953 h 2133600"/>
              <a:gd name="connsiteX21" fmla="*/ 7929404 w 7929404"/>
              <a:gd name="connsiteY21" fmla="*/ 588579 h 2133600"/>
              <a:gd name="connsiteX0" fmla="*/ 0 w 7929404"/>
              <a:gd name="connsiteY0" fmla="*/ 804672 h 2121408"/>
              <a:gd name="connsiteX1" fmla="*/ 371856 w 7929404"/>
              <a:gd name="connsiteY1" fmla="*/ 1005840 h 2121408"/>
              <a:gd name="connsiteX2" fmla="*/ 731520 w 7929404"/>
              <a:gd name="connsiteY2" fmla="*/ 1767840 h 2121408"/>
              <a:gd name="connsiteX3" fmla="*/ 1091184 w 7929404"/>
              <a:gd name="connsiteY3" fmla="*/ 768096 h 2121408"/>
              <a:gd name="connsiteX4" fmla="*/ 1456944 w 7929404"/>
              <a:gd name="connsiteY4" fmla="*/ 2121408 h 2121408"/>
              <a:gd name="connsiteX5" fmla="*/ 1822704 w 7929404"/>
              <a:gd name="connsiteY5" fmla="*/ 1121664 h 2121408"/>
              <a:gd name="connsiteX6" fmla="*/ 2188464 w 7929404"/>
              <a:gd name="connsiteY6" fmla="*/ 829056 h 2121408"/>
              <a:gd name="connsiteX7" fmla="*/ 2554224 w 7929404"/>
              <a:gd name="connsiteY7" fmla="*/ 1517904 h 2121408"/>
              <a:gd name="connsiteX8" fmla="*/ 2907792 w 7929404"/>
              <a:gd name="connsiteY8" fmla="*/ 579120 h 2121408"/>
              <a:gd name="connsiteX9" fmla="*/ 3297936 w 7929404"/>
              <a:gd name="connsiteY9" fmla="*/ 1115568 h 2121408"/>
              <a:gd name="connsiteX10" fmla="*/ 3645408 w 7929404"/>
              <a:gd name="connsiteY10" fmla="*/ 335280 h 2121408"/>
              <a:gd name="connsiteX11" fmla="*/ 4024471 w 7929404"/>
              <a:gd name="connsiteY11" fmla="*/ 23971 h 2121408"/>
              <a:gd name="connsiteX12" fmla="*/ 4343241 w 7929404"/>
              <a:gd name="connsiteY12" fmla="*/ 168622 h 2121408"/>
              <a:gd name="connsiteX13" fmla="*/ 4736592 w 7929404"/>
              <a:gd name="connsiteY13" fmla="*/ 0 h 2121408"/>
              <a:gd name="connsiteX14" fmla="*/ 5096256 w 7929404"/>
              <a:gd name="connsiteY14" fmla="*/ 30480 h 2121408"/>
              <a:gd name="connsiteX15" fmla="*/ 5437632 w 7929404"/>
              <a:gd name="connsiteY15" fmla="*/ 36576 h 2121408"/>
              <a:gd name="connsiteX16" fmla="*/ 5839968 w 7929404"/>
              <a:gd name="connsiteY16" fmla="*/ 298704 h 2121408"/>
              <a:gd name="connsiteX17" fmla="*/ 6136323 w 7929404"/>
              <a:gd name="connsiteY17" fmla="*/ 494086 h 2121408"/>
              <a:gd name="connsiteX18" fmla="*/ 6565392 w 7929404"/>
              <a:gd name="connsiteY18" fmla="*/ 268224 h 2121408"/>
              <a:gd name="connsiteX19" fmla="*/ 6906768 w 7929404"/>
              <a:gd name="connsiteY19" fmla="*/ 18288 h 2121408"/>
              <a:gd name="connsiteX20" fmla="*/ 7291864 w 7929404"/>
              <a:gd name="connsiteY20" fmla="*/ 421761 h 2121408"/>
              <a:gd name="connsiteX21" fmla="*/ 7929404 w 7929404"/>
              <a:gd name="connsiteY21" fmla="*/ 576387 h 2121408"/>
              <a:gd name="connsiteX0" fmla="*/ 0 w 7929404"/>
              <a:gd name="connsiteY0" fmla="*/ 804672 h 2121408"/>
              <a:gd name="connsiteX1" fmla="*/ 371856 w 7929404"/>
              <a:gd name="connsiteY1" fmla="*/ 1005840 h 2121408"/>
              <a:gd name="connsiteX2" fmla="*/ 731520 w 7929404"/>
              <a:gd name="connsiteY2" fmla="*/ 1767840 h 2121408"/>
              <a:gd name="connsiteX3" fmla="*/ 1091184 w 7929404"/>
              <a:gd name="connsiteY3" fmla="*/ 768096 h 2121408"/>
              <a:gd name="connsiteX4" fmla="*/ 1456944 w 7929404"/>
              <a:gd name="connsiteY4" fmla="*/ 2121408 h 2121408"/>
              <a:gd name="connsiteX5" fmla="*/ 1822704 w 7929404"/>
              <a:gd name="connsiteY5" fmla="*/ 1121664 h 2121408"/>
              <a:gd name="connsiteX6" fmla="*/ 2188464 w 7929404"/>
              <a:gd name="connsiteY6" fmla="*/ 829056 h 2121408"/>
              <a:gd name="connsiteX7" fmla="*/ 2554224 w 7929404"/>
              <a:gd name="connsiteY7" fmla="*/ 1517904 h 2121408"/>
              <a:gd name="connsiteX8" fmla="*/ 2907792 w 7929404"/>
              <a:gd name="connsiteY8" fmla="*/ 579120 h 2121408"/>
              <a:gd name="connsiteX9" fmla="*/ 3297936 w 7929404"/>
              <a:gd name="connsiteY9" fmla="*/ 1115568 h 2121408"/>
              <a:gd name="connsiteX10" fmla="*/ 3645408 w 7929404"/>
              <a:gd name="connsiteY10" fmla="*/ 335280 h 2121408"/>
              <a:gd name="connsiteX11" fmla="*/ 4024471 w 7929404"/>
              <a:gd name="connsiteY11" fmla="*/ 23971 h 2121408"/>
              <a:gd name="connsiteX12" fmla="*/ 4343241 w 7929404"/>
              <a:gd name="connsiteY12" fmla="*/ 168622 h 2121408"/>
              <a:gd name="connsiteX13" fmla="*/ 4736592 w 7929404"/>
              <a:gd name="connsiteY13" fmla="*/ 0 h 2121408"/>
              <a:gd name="connsiteX14" fmla="*/ 5096256 w 7929404"/>
              <a:gd name="connsiteY14" fmla="*/ 30480 h 2121408"/>
              <a:gd name="connsiteX15" fmla="*/ 5437632 w 7929404"/>
              <a:gd name="connsiteY15" fmla="*/ 36576 h 2121408"/>
              <a:gd name="connsiteX16" fmla="*/ 5839968 w 7929404"/>
              <a:gd name="connsiteY16" fmla="*/ 298704 h 2121408"/>
              <a:gd name="connsiteX17" fmla="*/ 6136323 w 7929404"/>
              <a:gd name="connsiteY17" fmla="*/ 494086 h 2121408"/>
              <a:gd name="connsiteX18" fmla="*/ 6565392 w 7929404"/>
              <a:gd name="connsiteY18" fmla="*/ 268224 h 2121408"/>
              <a:gd name="connsiteX19" fmla="*/ 6906768 w 7929404"/>
              <a:gd name="connsiteY19" fmla="*/ 18288 h 2121408"/>
              <a:gd name="connsiteX20" fmla="*/ 7291864 w 7929404"/>
              <a:gd name="connsiteY20" fmla="*/ 421761 h 2121408"/>
              <a:gd name="connsiteX21" fmla="*/ 7570788 w 7929404"/>
              <a:gd name="connsiteY21" fmla="*/ 530249 h 2121408"/>
              <a:gd name="connsiteX22" fmla="*/ 7929404 w 7929404"/>
              <a:gd name="connsiteY22" fmla="*/ 576387 h 2121408"/>
              <a:gd name="connsiteX0" fmla="*/ 0 w 7929404"/>
              <a:gd name="connsiteY0" fmla="*/ 804672 h 2121408"/>
              <a:gd name="connsiteX1" fmla="*/ 371856 w 7929404"/>
              <a:gd name="connsiteY1" fmla="*/ 1005840 h 2121408"/>
              <a:gd name="connsiteX2" fmla="*/ 731520 w 7929404"/>
              <a:gd name="connsiteY2" fmla="*/ 1767840 h 2121408"/>
              <a:gd name="connsiteX3" fmla="*/ 1091184 w 7929404"/>
              <a:gd name="connsiteY3" fmla="*/ 768096 h 2121408"/>
              <a:gd name="connsiteX4" fmla="*/ 1456944 w 7929404"/>
              <a:gd name="connsiteY4" fmla="*/ 2121408 h 2121408"/>
              <a:gd name="connsiteX5" fmla="*/ 1822704 w 7929404"/>
              <a:gd name="connsiteY5" fmla="*/ 1121664 h 2121408"/>
              <a:gd name="connsiteX6" fmla="*/ 2188464 w 7929404"/>
              <a:gd name="connsiteY6" fmla="*/ 829056 h 2121408"/>
              <a:gd name="connsiteX7" fmla="*/ 2554224 w 7929404"/>
              <a:gd name="connsiteY7" fmla="*/ 1517904 h 2121408"/>
              <a:gd name="connsiteX8" fmla="*/ 2907792 w 7929404"/>
              <a:gd name="connsiteY8" fmla="*/ 579120 h 2121408"/>
              <a:gd name="connsiteX9" fmla="*/ 3297936 w 7929404"/>
              <a:gd name="connsiteY9" fmla="*/ 1115568 h 2121408"/>
              <a:gd name="connsiteX10" fmla="*/ 3645408 w 7929404"/>
              <a:gd name="connsiteY10" fmla="*/ 335280 h 2121408"/>
              <a:gd name="connsiteX11" fmla="*/ 4024471 w 7929404"/>
              <a:gd name="connsiteY11" fmla="*/ 23971 h 2121408"/>
              <a:gd name="connsiteX12" fmla="*/ 4343241 w 7929404"/>
              <a:gd name="connsiteY12" fmla="*/ 168622 h 2121408"/>
              <a:gd name="connsiteX13" fmla="*/ 4736592 w 7929404"/>
              <a:gd name="connsiteY13" fmla="*/ 0 h 2121408"/>
              <a:gd name="connsiteX14" fmla="*/ 5096256 w 7929404"/>
              <a:gd name="connsiteY14" fmla="*/ 30480 h 2121408"/>
              <a:gd name="connsiteX15" fmla="*/ 5437632 w 7929404"/>
              <a:gd name="connsiteY15" fmla="*/ 36576 h 2121408"/>
              <a:gd name="connsiteX16" fmla="*/ 5839968 w 7929404"/>
              <a:gd name="connsiteY16" fmla="*/ 298704 h 2121408"/>
              <a:gd name="connsiteX17" fmla="*/ 6136323 w 7929404"/>
              <a:gd name="connsiteY17" fmla="*/ 494086 h 2121408"/>
              <a:gd name="connsiteX18" fmla="*/ 6565392 w 7929404"/>
              <a:gd name="connsiteY18" fmla="*/ 268224 h 2121408"/>
              <a:gd name="connsiteX19" fmla="*/ 6906768 w 7929404"/>
              <a:gd name="connsiteY19" fmla="*/ 18288 h 2121408"/>
              <a:gd name="connsiteX20" fmla="*/ 7331710 w 7929404"/>
              <a:gd name="connsiteY20" fmla="*/ 421761 h 2121408"/>
              <a:gd name="connsiteX21" fmla="*/ 7570788 w 7929404"/>
              <a:gd name="connsiteY21" fmla="*/ 530249 h 2121408"/>
              <a:gd name="connsiteX22" fmla="*/ 7929404 w 7929404"/>
              <a:gd name="connsiteY22" fmla="*/ 576387 h 2121408"/>
              <a:gd name="connsiteX0" fmla="*/ 0 w 7929404"/>
              <a:gd name="connsiteY0" fmla="*/ 804672 h 2121408"/>
              <a:gd name="connsiteX1" fmla="*/ 371856 w 7929404"/>
              <a:gd name="connsiteY1" fmla="*/ 1005840 h 2121408"/>
              <a:gd name="connsiteX2" fmla="*/ 731520 w 7929404"/>
              <a:gd name="connsiteY2" fmla="*/ 1767840 h 2121408"/>
              <a:gd name="connsiteX3" fmla="*/ 1091184 w 7929404"/>
              <a:gd name="connsiteY3" fmla="*/ 768096 h 2121408"/>
              <a:gd name="connsiteX4" fmla="*/ 1456944 w 7929404"/>
              <a:gd name="connsiteY4" fmla="*/ 2121408 h 2121408"/>
              <a:gd name="connsiteX5" fmla="*/ 1822704 w 7929404"/>
              <a:gd name="connsiteY5" fmla="*/ 1121664 h 2121408"/>
              <a:gd name="connsiteX6" fmla="*/ 2188464 w 7929404"/>
              <a:gd name="connsiteY6" fmla="*/ 829056 h 2121408"/>
              <a:gd name="connsiteX7" fmla="*/ 2554224 w 7929404"/>
              <a:gd name="connsiteY7" fmla="*/ 1517904 h 2121408"/>
              <a:gd name="connsiteX8" fmla="*/ 2907792 w 7929404"/>
              <a:gd name="connsiteY8" fmla="*/ 579120 h 2121408"/>
              <a:gd name="connsiteX9" fmla="*/ 3297936 w 7929404"/>
              <a:gd name="connsiteY9" fmla="*/ 1115568 h 2121408"/>
              <a:gd name="connsiteX10" fmla="*/ 3645408 w 7929404"/>
              <a:gd name="connsiteY10" fmla="*/ 335280 h 2121408"/>
              <a:gd name="connsiteX11" fmla="*/ 4024471 w 7929404"/>
              <a:gd name="connsiteY11" fmla="*/ 23971 h 2121408"/>
              <a:gd name="connsiteX12" fmla="*/ 4343241 w 7929404"/>
              <a:gd name="connsiteY12" fmla="*/ 168622 h 2121408"/>
              <a:gd name="connsiteX13" fmla="*/ 4736592 w 7929404"/>
              <a:gd name="connsiteY13" fmla="*/ 0 h 2121408"/>
              <a:gd name="connsiteX14" fmla="*/ 5096256 w 7929404"/>
              <a:gd name="connsiteY14" fmla="*/ 30480 h 2121408"/>
              <a:gd name="connsiteX15" fmla="*/ 5437632 w 7929404"/>
              <a:gd name="connsiteY15" fmla="*/ 36576 h 2121408"/>
              <a:gd name="connsiteX16" fmla="*/ 5839968 w 7929404"/>
              <a:gd name="connsiteY16" fmla="*/ 298704 h 2121408"/>
              <a:gd name="connsiteX17" fmla="*/ 6136323 w 7929404"/>
              <a:gd name="connsiteY17" fmla="*/ 494086 h 2121408"/>
              <a:gd name="connsiteX18" fmla="*/ 6565392 w 7929404"/>
              <a:gd name="connsiteY18" fmla="*/ 268224 h 2121408"/>
              <a:gd name="connsiteX19" fmla="*/ 6906768 w 7929404"/>
              <a:gd name="connsiteY19" fmla="*/ 18288 h 2121408"/>
              <a:gd name="connsiteX20" fmla="*/ 7331710 w 7929404"/>
              <a:gd name="connsiteY20" fmla="*/ 421761 h 2121408"/>
              <a:gd name="connsiteX21" fmla="*/ 7570788 w 7929404"/>
              <a:gd name="connsiteY21" fmla="*/ 530249 h 2121408"/>
              <a:gd name="connsiteX22" fmla="*/ 7929404 w 7929404"/>
              <a:gd name="connsiteY22" fmla="*/ 576387 h 2121408"/>
              <a:gd name="connsiteX0" fmla="*/ 0 w 7929404"/>
              <a:gd name="connsiteY0" fmla="*/ 804672 h 2121408"/>
              <a:gd name="connsiteX1" fmla="*/ 371856 w 7929404"/>
              <a:gd name="connsiteY1" fmla="*/ 1005840 h 2121408"/>
              <a:gd name="connsiteX2" fmla="*/ 731520 w 7929404"/>
              <a:gd name="connsiteY2" fmla="*/ 1767840 h 2121408"/>
              <a:gd name="connsiteX3" fmla="*/ 1091184 w 7929404"/>
              <a:gd name="connsiteY3" fmla="*/ 768096 h 2121408"/>
              <a:gd name="connsiteX4" fmla="*/ 1456944 w 7929404"/>
              <a:gd name="connsiteY4" fmla="*/ 2121408 h 2121408"/>
              <a:gd name="connsiteX5" fmla="*/ 1822704 w 7929404"/>
              <a:gd name="connsiteY5" fmla="*/ 1121664 h 2121408"/>
              <a:gd name="connsiteX6" fmla="*/ 2191544 w 7929404"/>
              <a:gd name="connsiteY6" fmla="*/ 977761 h 2121408"/>
              <a:gd name="connsiteX7" fmla="*/ 2554224 w 7929404"/>
              <a:gd name="connsiteY7" fmla="*/ 1517904 h 2121408"/>
              <a:gd name="connsiteX8" fmla="*/ 2907792 w 7929404"/>
              <a:gd name="connsiteY8" fmla="*/ 579120 h 2121408"/>
              <a:gd name="connsiteX9" fmla="*/ 3297936 w 7929404"/>
              <a:gd name="connsiteY9" fmla="*/ 1115568 h 2121408"/>
              <a:gd name="connsiteX10" fmla="*/ 3645408 w 7929404"/>
              <a:gd name="connsiteY10" fmla="*/ 335280 h 2121408"/>
              <a:gd name="connsiteX11" fmla="*/ 4024471 w 7929404"/>
              <a:gd name="connsiteY11" fmla="*/ 23971 h 2121408"/>
              <a:gd name="connsiteX12" fmla="*/ 4343241 w 7929404"/>
              <a:gd name="connsiteY12" fmla="*/ 168622 h 2121408"/>
              <a:gd name="connsiteX13" fmla="*/ 4736592 w 7929404"/>
              <a:gd name="connsiteY13" fmla="*/ 0 h 2121408"/>
              <a:gd name="connsiteX14" fmla="*/ 5096256 w 7929404"/>
              <a:gd name="connsiteY14" fmla="*/ 30480 h 2121408"/>
              <a:gd name="connsiteX15" fmla="*/ 5437632 w 7929404"/>
              <a:gd name="connsiteY15" fmla="*/ 36576 h 2121408"/>
              <a:gd name="connsiteX16" fmla="*/ 5839968 w 7929404"/>
              <a:gd name="connsiteY16" fmla="*/ 298704 h 2121408"/>
              <a:gd name="connsiteX17" fmla="*/ 6136323 w 7929404"/>
              <a:gd name="connsiteY17" fmla="*/ 494086 h 2121408"/>
              <a:gd name="connsiteX18" fmla="*/ 6565392 w 7929404"/>
              <a:gd name="connsiteY18" fmla="*/ 268224 h 2121408"/>
              <a:gd name="connsiteX19" fmla="*/ 6906768 w 7929404"/>
              <a:gd name="connsiteY19" fmla="*/ 18288 h 2121408"/>
              <a:gd name="connsiteX20" fmla="*/ 7331710 w 7929404"/>
              <a:gd name="connsiteY20" fmla="*/ 421761 h 2121408"/>
              <a:gd name="connsiteX21" fmla="*/ 7570788 w 7929404"/>
              <a:gd name="connsiteY21" fmla="*/ 530249 h 2121408"/>
              <a:gd name="connsiteX22" fmla="*/ 7929404 w 7929404"/>
              <a:gd name="connsiteY22" fmla="*/ 576387 h 2121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929404" h="2121408">
                <a:moveTo>
                  <a:pt x="0" y="804672"/>
                </a:moveTo>
                <a:lnTo>
                  <a:pt x="371856" y="1005840"/>
                </a:lnTo>
                <a:lnTo>
                  <a:pt x="731520" y="1767840"/>
                </a:lnTo>
                <a:lnTo>
                  <a:pt x="1091184" y="768096"/>
                </a:lnTo>
                <a:lnTo>
                  <a:pt x="1456944" y="2121408"/>
                </a:lnTo>
                <a:lnTo>
                  <a:pt x="1822704" y="1121664"/>
                </a:lnTo>
                <a:lnTo>
                  <a:pt x="2191544" y="977761"/>
                </a:lnTo>
                <a:lnTo>
                  <a:pt x="2554224" y="1517904"/>
                </a:lnTo>
                <a:lnTo>
                  <a:pt x="2907792" y="579120"/>
                </a:lnTo>
                <a:lnTo>
                  <a:pt x="3297936" y="1115568"/>
                </a:lnTo>
                <a:lnTo>
                  <a:pt x="3645408" y="335280"/>
                </a:lnTo>
                <a:lnTo>
                  <a:pt x="4024471" y="23971"/>
                </a:lnTo>
                <a:lnTo>
                  <a:pt x="4343241" y="168622"/>
                </a:lnTo>
                <a:lnTo>
                  <a:pt x="4736592" y="0"/>
                </a:lnTo>
                <a:lnTo>
                  <a:pt x="5096256" y="30480"/>
                </a:lnTo>
                <a:lnTo>
                  <a:pt x="5437632" y="36576"/>
                </a:lnTo>
                <a:lnTo>
                  <a:pt x="5839968" y="298704"/>
                </a:lnTo>
                <a:lnTo>
                  <a:pt x="6136323" y="494086"/>
                </a:lnTo>
                <a:lnTo>
                  <a:pt x="6565392" y="268224"/>
                </a:lnTo>
                <a:lnTo>
                  <a:pt x="6906768" y="18288"/>
                </a:lnTo>
                <a:lnTo>
                  <a:pt x="7331710" y="421761"/>
                </a:lnTo>
                <a:cubicBezTo>
                  <a:pt x="7508457" y="487176"/>
                  <a:pt x="7471172" y="504478"/>
                  <a:pt x="7570788" y="530249"/>
                </a:cubicBezTo>
                <a:cubicBezTo>
                  <a:pt x="7670404" y="556020"/>
                  <a:pt x="7869943" y="560687"/>
                  <a:pt x="7929404" y="576387"/>
                </a:cubicBezTo>
              </a:path>
            </a:pathLst>
          </a:custGeom>
          <a:noFill/>
          <a:ln w="57150">
            <a:solidFill>
              <a:srgbClr val="D6A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Freihandform 24"/>
          <p:cNvSpPr/>
          <p:nvPr/>
        </p:nvSpPr>
        <p:spPr>
          <a:xfrm>
            <a:off x="1007604" y="2311514"/>
            <a:ext cx="7185420" cy="579120"/>
          </a:xfrm>
          <a:custGeom>
            <a:avLst/>
            <a:gdLst>
              <a:gd name="connsiteX0" fmla="*/ 0 w 7644384"/>
              <a:gd name="connsiteY0" fmla="*/ 18288 h 579120"/>
              <a:gd name="connsiteX1" fmla="*/ 1091184 w 7644384"/>
              <a:gd name="connsiteY1" fmla="*/ 18288 h 579120"/>
              <a:gd name="connsiteX2" fmla="*/ 1463040 w 7644384"/>
              <a:gd name="connsiteY2" fmla="*/ 579120 h 579120"/>
              <a:gd name="connsiteX3" fmla="*/ 1810512 w 7644384"/>
              <a:gd name="connsiteY3" fmla="*/ 12192 h 579120"/>
              <a:gd name="connsiteX4" fmla="*/ 2182368 w 7644384"/>
              <a:gd name="connsiteY4" fmla="*/ 18288 h 579120"/>
              <a:gd name="connsiteX5" fmla="*/ 2584704 w 7644384"/>
              <a:gd name="connsiteY5" fmla="*/ 67056 h 579120"/>
              <a:gd name="connsiteX6" fmla="*/ 2938272 w 7644384"/>
              <a:gd name="connsiteY6" fmla="*/ 12192 h 579120"/>
              <a:gd name="connsiteX7" fmla="*/ 3285744 w 7644384"/>
              <a:gd name="connsiteY7" fmla="*/ 408432 h 579120"/>
              <a:gd name="connsiteX8" fmla="*/ 3651504 w 7644384"/>
              <a:gd name="connsiteY8" fmla="*/ 36576 h 579120"/>
              <a:gd name="connsiteX9" fmla="*/ 4005072 w 7644384"/>
              <a:gd name="connsiteY9" fmla="*/ 249936 h 579120"/>
              <a:gd name="connsiteX10" fmla="*/ 4383024 w 7644384"/>
              <a:gd name="connsiteY10" fmla="*/ 24384 h 579120"/>
              <a:gd name="connsiteX11" fmla="*/ 4706112 w 7644384"/>
              <a:gd name="connsiteY11" fmla="*/ 103632 h 579120"/>
              <a:gd name="connsiteX12" fmla="*/ 5096256 w 7644384"/>
              <a:gd name="connsiteY12" fmla="*/ 54864 h 579120"/>
              <a:gd name="connsiteX13" fmla="*/ 5474208 w 7644384"/>
              <a:gd name="connsiteY13" fmla="*/ 182880 h 579120"/>
              <a:gd name="connsiteX14" fmla="*/ 5846064 w 7644384"/>
              <a:gd name="connsiteY14" fmla="*/ 0 h 579120"/>
              <a:gd name="connsiteX15" fmla="*/ 6571488 w 7644384"/>
              <a:gd name="connsiteY15" fmla="*/ 24384 h 579120"/>
              <a:gd name="connsiteX16" fmla="*/ 6925056 w 7644384"/>
              <a:gd name="connsiteY16" fmla="*/ 36576 h 579120"/>
              <a:gd name="connsiteX17" fmla="*/ 7284720 w 7644384"/>
              <a:gd name="connsiteY17" fmla="*/ 280416 h 579120"/>
              <a:gd name="connsiteX18" fmla="*/ 7644384 w 7644384"/>
              <a:gd name="connsiteY18" fmla="*/ 6096 h 579120"/>
              <a:gd name="connsiteX0" fmla="*/ 0 w 7284720"/>
              <a:gd name="connsiteY0" fmla="*/ 18288 h 579120"/>
              <a:gd name="connsiteX1" fmla="*/ 1091184 w 7284720"/>
              <a:gd name="connsiteY1" fmla="*/ 18288 h 579120"/>
              <a:gd name="connsiteX2" fmla="*/ 1463040 w 7284720"/>
              <a:gd name="connsiteY2" fmla="*/ 579120 h 579120"/>
              <a:gd name="connsiteX3" fmla="*/ 1810512 w 7284720"/>
              <a:gd name="connsiteY3" fmla="*/ 12192 h 579120"/>
              <a:gd name="connsiteX4" fmla="*/ 2182368 w 7284720"/>
              <a:gd name="connsiteY4" fmla="*/ 18288 h 579120"/>
              <a:gd name="connsiteX5" fmla="*/ 2584704 w 7284720"/>
              <a:gd name="connsiteY5" fmla="*/ 67056 h 579120"/>
              <a:gd name="connsiteX6" fmla="*/ 2938272 w 7284720"/>
              <a:gd name="connsiteY6" fmla="*/ 12192 h 579120"/>
              <a:gd name="connsiteX7" fmla="*/ 3285744 w 7284720"/>
              <a:gd name="connsiteY7" fmla="*/ 408432 h 579120"/>
              <a:gd name="connsiteX8" fmla="*/ 3651504 w 7284720"/>
              <a:gd name="connsiteY8" fmla="*/ 36576 h 579120"/>
              <a:gd name="connsiteX9" fmla="*/ 4005072 w 7284720"/>
              <a:gd name="connsiteY9" fmla="*/ 249936 h 579120"/>
              <a:gd name="connsiteX10" fmla="*/ 4383024 w 7284720"/>
              <a:gd name="connsiteY10" fmla="*/ 24384 h 579120"/>
              <a:gd name="connsiteX11" fmla="*/ 4706112 w 7284720"/>
              <a:gd name="connsiteY11" fmla="*/ 103632 h 579120"/>
              <a:gd name="connsiteX12" fmla="*/ 5096256 w 7284720"/>
              <a:gd name="connsiteY12" fmla="*/ 54864 h 579120"/>
              <a:gd name="connsiteX13" fmla="*/ 5474208 w 7284720"/>
              <a:gd name="connsiteY13" fmla="*/ 182880 h 579120"/>
              <a:gd name="connsiteX14" fmla="*/ 5846064 w 7284720"/>
              <a:gd name="connsiteY14" fmla="*/ 0 h 579120"/>
              <a:gd name="connsiteX15" fmla="*/ 6571488 w 7284720"/>
              <a:gd name="connsiteY15" fmla="*/ 24384 h 579120"/>
              <a:gd name="connsiteX16" fmla="*/ 6925056 w 7284720"/>
              <a:gd name="connsiteY16" fmla="*/ 36576 h 579120"/>
              <a:gd name="connsiteX17" fmla="*/ 7284720 w 7284720"/>
              <a:gd name="connsiteY17" fmla="*/ 280416 h 579120"/>
              <a:gd name="connsiteX0" fmla="*/ 0 w 8047626"/>
              <a:gd name="connsiteY0" fmla="*/ 18288 h 579120"/>
              <a:gd name="connsiteX1" fmla="*/ 1091184 w 8047626"/>
              <a:gd name="connsiteY1" fmla="*/ 18288 h 579120"/>
              <a:gd name="connsiteX2" fmla="*/ 1463040 w 8047626"/>
              <a:gd name="connsiteY2" fmla="*/ 579120 h 579120"/>
              <a:gd name="connsiteX3" fmla="*/ 1810512 w 8047626"/>
              <a:gd name="connsiteY3" fmla="*/ 12192 h 579120"/>
              <a:gd name="connsiteX4" fmla="*/ 2182368 w 8047626"/>
              <a:gd name="connsiteY4" fmla="*/ 18288 h 579120"/>
              <a:gd name="connsiteX5" fmla="*/ 2584704 w 8047626"/>
              <a:gd name="connsiteY5" fmla="*/ 67056 h 579120"/>
              <a:gd name="connsiteX6" fmla="*/ 2938272 w 8047626"/>
              <a:gd name="connsiteY6" fmla="*/ 12192 h 579120"/>
              <a:gd name="connsiteX7" fmla="*/ 3285744 w 8047626"/>
              <a:gd name="connsiteY7" fmla="*/ 408432 h 579120"/>
              <a:gd name="connsiteX8" fmla="*/ 3651504 w 8047626"/>
              <a:gd name="connsiteY8" fmla="*/ 36576 h 579120"/>
              <a:gd name="connsiteX9" fmla="*/ 4005072 w 8047626"/>
              <a:gd name="connsiteY9" fmla="*/ 249936 h 579120"/>
              <a:gd name="connsiteX10" fmla="*/ 4383024 w 8047626"/>
              <a:gd name="connsiteY10" fmla="*/ 24384 h 579120"/>
              <a:gd name="connsiteX11" fmla="*/ 4706112 w 8047626"/>
              <a:gd name="connsiteY11" fmla="*/ 103632 h 579120"/>
              <a:gd name="connsiteX12" fmla="*/ 5096256 w 8047626"/>
              <a:gd name="connsiteY12" fmla="*/ 54864 h 579120"/>
              <a:gd name="connsiteX13" fmla="*/ 5474208 w 8047626"/>
              <a:gd name="connsiteY13" fmla="*/ 182880 h 579120"/>
              <a:gd name="connsiteX14" fmla="*/ 5846064 w 8047626"/>
              <a:gd name="connsiteY14" fmla="*/ 0 h 579120"/>
              <a:gd name="connsiteX15" fmla="*/ 6571488 w 8047626"/>
              <a:gd name="connsiteY15" fmla="*/ 24384 h 579120"/>
              <a:gd name="connsiteX16" fmla="*/ 6925056 w 8047626"/>
              <a:gd name="connsiteY16" fmla="*/ 36576 h 579120"/>
              <a:gd name="connsiteX17" fmla="*/ 8047626 w 8047626"/>
              <a:gd name="connsiteY17" fmla="*/ 36004 h 579120"/>
              <a:gd name="connsiteX0" fmla="*/ 0 w 8235457"/>
              <a:gd name="connsiteY0" fmla="*/ 18288 h 579120"/>
              <a:gd name="connsiteX1" fmla="*/ 1091184 w 8235457"/>
              <a:gd name="connsiteY1" fmla="*/ 18288 h 579120"/>
              <a:gd name="connsiteX2" fmla="*/ 1463040 w 8235457"/>
              <a:gd name="connsiteY2" fmla="*/ 579120 h 579120"/>
              <a:gd name="connsiteX3" fmla="*/ 1810512 w 8235457"/>
              <a:gd name="connsiteY3" fmla="*/ 12192 h 579120"/>
              <a:gd name="connsiteX4" fmla="*/ 2182368 w 8235457"/>
              <a:gd name="connsiteY4" fmla="*/ 18288 h 579120"/>
              <a:gd name="connsiteX5" fmla="*/ 2584704 w 8235457"/>
              <a:gd name="connsiteY5" fmla="*/ 67056 h 579120"/>
              <a:gd name="connsiteX6" fmla="*/ 2938272 w 8235457"/>
              <a:gd name="connsiteY6" fmla="*/ 12192 h 579120"/>
              <a:gd name="connsiteX7" fmla="*/ 3285744 w 8235457"/>
              <a:gd name="connsiteY7" fmla="*/ 408432 h 579120"/>
              <a:gd name="connsiteX8" fmla="*/ 3651504 w 8235457"/>
              <a:gd name="connsiteY8" fmla="*/ 36576 h 579120"/>
              <a:gd name="connsiteX9" fmla="*/ 4005072 w 8235457"/>
              <a:gd name="connsiteY9" fmla="*/ 249936 h 579120"/>
              <a:gd name="connsiteX10" fmla="*/ 4383024 w 8235457"/>
              <a:gd name="connsiteY10" fmla="*/ 24384 h 579120"/>
              <a:gd name="connsiteX11" fmla="*/ 4706112 w 8235457"/>
              <a:gd name="connsiteY11" fmla="*/ 103632 h 579120"/>
              <a:gd name="connsiteX12" fmla="*/ 5096256 w 8235457"/>
              <a:gd name="connsiteY12" fmla="*/ 54864 h 579120"/>
              <a:gd name="connsiteX13" fmla="*/ 5474208 w 8235457"/>
              <a:gd name="connsiteY13" fmla="*/ 182880 h 579120"/>
              <a:gd name="connsiteX14" fmla="*/ 5846064 w 8235457"/>
              <a:gd name="connsiteY14" fmla="*/ 0 h 579120"/>
              <a:gd name="connsiteX15" fmla="*/ 6571488 w 8235457"/>
              <a:gd name="connsiteY15" fmla="*/ 24384 h 579120"/>
              <a:gd name="connsiteX16" fmla="*/ 6925056 w 8235457"/>
              <a:gd name="connsiteY16" fmla="*/ 36576 h 579120"/>
              <a:gd name="connsiteX17" fmla="*/ 8047626 w 8235457"/>
              <a:gd name="connsiteY17" fmla="*/ 36004 h 579120"/>
              <a:gd name="connsiteX18" fmla="*/ 8052042 w 8235457"/>
              <a:gd name="connsiteY18" fmla="*/ 50762 h 579120"/>
              <a:gd name="connsiteX0" fmla="*/ 0 w 8235457"/>
              <a:gd name="connsiteY0" fmla="*/ 18288 h 579120"/>
              <a:gd name="connsiteX1" fmla="*/ 1091184 w 8235457"/>
              <a:gd name="connsiteY1" fmla="*/ 18288 h 579120"/>
              <a:gd name="connsiteX2" fmla="*/ 1463040 w 8235457"/>
              <a:gd name="connsiteY2" fmla="*/ 579120 h 579120"/>
              <a:gd name="connsiteX3" fmla="*/ 1810512 w 8235457"/>
              <a:gd name="connsiteY3" fmla="*/ 12192 h 579120"/>
              <a:gd name="connsiteX4" fmla="*/ 2182368 w 8235457"/>
              <a:gd name="connsiteY4" fmla="*/ 18288 h 579120"/>
              <a:gd name="connsiteX5" fmla="*/ 2584704 w 8235457"/>
              <a:gd name="connsiteY5" fmla="*/ 67056 h 579120"/>
              <a:gd name="connsiteX6" fmla="*/ 2938272 w 8235457"/>
              <a:gd name="connsiteY6" fmla="*/ 12192 h 579120"/>
              <a:gd name="connsiteX7" fmla="*/ 3285744 w 8235457"/>
              <a:gd name="connsiteY7" fmla="*/ 408432 h 579120"/>
              <a:gd name="connsiteX8" fmla="*/ 3651504 w 8235457"/>
              <a:gd name="connsiteY8" fmla="*/ 36576 h 579120"/>
              <a:gd name="connsiteX9" fmla="*/ 4005072 w 8235457"/>
              <a:gd name="connsiteY9" fmla="*/ 249936 h 579120"/>
              <a:gd name="connsiteX10" fmla="*/ 4383024 w 8235457"/>
              <a:gd name="connsiteY10" fmla="*/ 24384 h 579120"/>
              <a:gd name="connsiteX11" fmla="*/ 4706112 w 8235457"/>
              <a:gd name="connsiteY11" fmla="*/ 103632 h 579120"/>
              <a:gd name="connsiteX12" fmla="*/ 5096256 w 8235457"/>
              <a:gd name="connsiteY12" fmla="*/ 54864 h 579120"/>
              <a:gd name="connsiteX13" fmla="*/ 5474208 w 8235457"/>
              <a:gd name="connsiteY13" fmla="*/ 182880 h 579120"/>
              <a:gd name="connsiteX14" fmla="*/ 5846064 w 8235457"/>
              <a:gd name="connsiteY14" fmla="*/ 0 h 579120"/>
              <a:gd name="connsiteX15" fmla="*/ 6571488 w 8235457"/>
              <a:gd name="connsiteY15" fmla="*/ 24384 h 579120"/>
              <a:gd name="connsiteX16" fmla="*/ 6925056 w 8235457"/>
              <a:gd name="connsiteY16" fmla="*/ 36576 h 579120"/>
              <a:gd name="connsiteX17" fmla="*/ 8047626 w 8235457"/>
              <a:gd name="connsiteY17" fmla="*/ 36004 h 579120"/>
              <a:gd name="connsiteX18" fmla="*/ 7846005 w 8235457"/>
              <a:gd name="connsiteY18" fmla="*/ 108012 h 579120"/>
              <a:gd name="connsiteX0" fmla="*/ 0 w 7846005"/>
              <a:gd name="connsiteY0" fmla="*/ 18288 h 579120"/>
              <a:gd name="connsiteX1" fmla="*/ 1091184 w 7846005"/>
              <a:gd name="connsiteY1" fmla="*/ 18288 h 579120"/>
              <a:gd name="connsiteX2" fmla="*/ 1463040 w 7846005"/>
              <a:gd name="connsiteY2" fmla="*/ 579120 h 579120"/>
              <a:gd name="connsiteX3" fmla="*/ 1810512 w 7846005"/>
              <a:gd name="connsiteY3" fmla="*/ 12192 h 579120"/>
              <a:gd name="connsiteX4" fmla="*/ 2182368 w 7846005"/>
              <a:gd name="connsiteY4" fmla="*/ 18288 h 579120"/>
              <a:gd name="connsiteX5" fmla="*/ 2584704 w 7846005"/>
              <a:gd name="connsiteY5" fmla="*/ 67056 h 579120"/>
              <a:gd name="connsiteX6" fmla="*/ 2938272 w 7846005"/>
              <a:gd name="connsiteY6" fmla="*/ 12192 h 579120"/>
              <a:gd name="connsiteX7" fmla="*/ 3285744 w 7846005"/>
              <a:gd name="connsiteY7" fmla="*/ 408432 h 579120"/>
              <a:gd name="connsiteX8" fmla="*/ 3651504 w 7846005"/>
              <a:gd name="connsiteY8" fmla="*/ 36576 h 579120"/>
              <a:gd name="connsiteX9" fmla="*/ 4005072 w 7846005"/>
              <a:gd name="connsiteY9" fmla="*/ 249936 h 579120"/>
              <a:gd name="connsiteX10" fmla="*/ 4383024 w 7846005"/>
              <a:gd name="connsiteY10" fmla="*/ 24384 h 579120"/>
              <a:gd name="connsiteX11" fmla="*/ 4706112 w 7846005"/>
              <a:gd name="connsiteY11" fmla="*/ 103632 h 579120"/>
              <a:gd name="connsiteX12" fmla="*/ 5096256 w 7846005"/>
              <a:gd name="connsiteY12" fmla="*/ 54864 h 579120"/>
              <a:gd name="connsiteX13" fmla="*/ 5474208 w 7846005"/>
              <a:gd name="connsiteY13" fmla="*/ 182880 h 579120"/>
              <a:gd name="connsiteX14" fmla="*/ 5846064 w 7846005"/>
              <a:gd name="connsiteY14" fmla="*/ 0 h 579120"/>
              <a:gd name="connsiteX15" fmla="*/ 6571488 w 7846005"/>
              <a:gd name="connsiteY15" fmla="*/ 24384 h 579120"/>
              <a:gd name="connsiteX16" fmla="*/ 6925056 w 7846005"/>
              <a:gd name="connsiteY16" fmla="*/ 36576 h 579120"/>
              <a:gd name="connsiteX17" fmla="*/ 7321790 w 7846005"/>
              <a:gd name="connsiteY17" fmla="*/ 252028 h 579120"/>
              <a:gd name="connsiteX18" fmla="*/ 7846005 w 7846005"/>
              <a:gd name="connsiteY18" fmla="*/ 108012 h 579120"/>
              <a:gd name="connsiteX0" fmla="*/ 0 w 7846005"/>
              <a:gd name="connsiteY0" fmla="*/ 18288 h 579120"/>
              <a:gd name="connsiteX1" fmla="*/ 1091184 w 7846005"/>
              <a:gd name="connsiteY1" fmla="*/ 18288 h 579120"/>
              <a:gd name="connsiteX2" fmla="*/ 1463040 w 7846005"/>
              <a:gd name="connsiteY2" fmla="*/ 579120 h 579120"/>
              <a:gd name="connsiteX3" fmla="*/ 1810512 w 7846005"/>
              <a:gd name="connsiteY3" fmla="*/ 12192 h 579120"/>
              <a:gd name="connsiteX4" fmla="*/ 2182368 w 7846005"/>
              <a:gd name="connsiteY4" fmla="*/ 18288 h 579120"/>
              <a:gd name="connsiteX5" fmla="*/ 2584704 w 7846005"/>
              <a:gd name="connsiteY5" fmla="*/ 67056 h 579120"/>
              <a:gd name="connsiteX6" fmla="*/ 2938272 w 7846005"/>
              <a:gd name="connsiteY6" fmla="*/ 12192 h 579120"/>
              <a:gd name="connsiteX7" fmla="*/ 3285744 w 7846005"/>
              <a:gd name="connsiteY7" fmla="*/ 408432 h 579120"/>
              <a:gd name="connsiteX8" fmla="*/ 3651504 w 7846005"/>
              <a:gd name="connsiteY8" fmla="*/ 36576 h 579120"/>
              <a:gd name="connsiteX9" fmla="*/ 4005072 w 7846005"/>
              <a:gd name="connsiteY9" fmla="*/ 249936 h 579120"/>
              <a:gd name="connsiteX10" fmla="*/ 4383024 w 7846005"/>
              <a:gd name="connsiteY10" fmla="*/ 24384 h 579120"/>
              <a:gd name="connsiteX11" fmla="*/ 4706112 w 7846005"/>
              <a:gd name="connsiteY11" fmla="*/ 103632 h 579120"/>
              <a:gd name="connsiteX12" fmla="*/ 5096256 w 7846005"/>
              <a:gd name="connsiteY12" fmla="*/ 54864 h 579120"/>
              <a:gd name="connsiteX13" fmla="*/ 5474208 w 7846005"/>
              <a:gd name="connsiteY13" fmla="*/ 182880 h 579120"/>
              <a:gd name="connsiteX14" fmla="*/ 5846064 w 7846005"/>
              <a:gd name="connsiteY14" fmla="*/ 0 h 579120"/>
              <a:gd name="connsiteX15" fmla="*/ 6571488 w 7846005"/>
              <a:gd name="connsiteY15" fmla="*/ 24384 h 579120"/>
              <a:gd name="connsiteX16" fmla="*/ 6925056 w 7846005"/>
              <a:gd name="connsiteY16" fmla="*/ 36576 h 579120"/>
              <a:gd name="connsiteX17" fmla="*/ 7321790 w 7846005"/>
              <a:gd name="connsiteY17" fmla="*/ 252028 h 579120"/>
              <a:gd name="connsiteX18" fmla="*/ 7846005 w 7846005"/>
              <a:gd name="connsiteY18" fmla="*/ 108012 h 579120"/>
              <a:gd name="connsiteX0" fmla="*/ 0 w 7604059"/>
              <a:gd name="connsiteY0" fmla="*/ 18288 h 579120"/>
              <a:gd name="connsiteX1" fmla="*/ 1091184 w 7604059"/>
              <a:gd name="connsiteY1" fmla="*/ 18288 h 579120"/>
              <a:gd name="connsiteX2" fmla="*/ 1463040 w 7604059"/>
              <a:gd name="connsiteY2" fmla="*/ 579120 h 579120"/>
              <a:gd name="connsiteX3" fmla="*/ 1810512 w 7604059"/>
              <a:gd name="connsiteY3" fmla="*/ 12192 h 579120"/>
              <a:gd name="connsiteX4" fmla="*/ 2182368 w 7604059"/>
              <a:gd name="connsiteY4" fmla="*/ 18288 h 579120"/>
              <a:gd name="connsiteX5" fmla="*/ 2584704 w 7604059"/>
              <a:gd name="connsiteY5" fmla="*/ 67056 h 579120"/>
              <a:gd name="connsiteX6" fmla="*/ 2938272 w 7604059"/>
              <a:gd name="connsiteY6" fmla="*/ 12192 h 579120"/>
              <a:gd name="connsiteX7" fmla="*/ 3285744 w 7604059"/>
              <a:gd name="connsiteY7" fmla="*/ 408432 h 579120"/>
              <a:gd name="connsiteX8" fmla="*/ 3651504 w 7604059"/>
              <a:gd name="connsiteY8" fmla="*/ 36576 h 579120"/>
              <a:gd name="connsiteX9" fmla="*/ 4005072 w 7604059"/>
              <a:gd name="connsiteY9" fmla="*/ 249936 h 579120"/>
              <a:gd name="connsiteX10" fmla="*/ 4383024 w 7604059"/>
              <a:gd name="connsiteY10" fmla="*/ 24384 h 579120"/>
              <a:gd name="connsiteX11" fmla="*/ 4706112 w 7604059"/>
              <a:gd name="connsiteY11" fmla="*/ 103632 h 579120"/>
              <a:gd name="connsiteX12" fmla="*/ 5096256 w 7604059"/>
              <a:gd name="connsiteY12" fmla="*/ 54864 h 579120"/>
              <a:gd name="connsiteX13" fmla="*/ 5474208 w 7604059"/>
              <a:gd name="connsiteY13" fmla="*/ 182880 h 579120"/>
              <a:gd name="connsiteX14" fmla="*/ 5846064 w 7604059"/>
              <a:gd name="connsiteY14" fmla="*/ 0 h 579120"/>
              <a:gd name="connsiteX15" fmla="*/ 6571488 w 7604059"/>
              <a:gd name="connsiteY15" fmla="*/ 24384 h 579120"/>
              <a:gd name="connsiteX16" fmla="*/ 6925056 w 7604059"/>
              <a:gd name="connsiteY16" fmla="*/ 36576 h 579120"/>
              <a:gd name="connsiteX17" fmla="*/ 7321790 w 7604059"/>
              <a:gd name="connsiteY17" fmla="*/ 252028 h 579120"/>
              <a:gd name="connsiteX18" fmla="*/ 7604059 w 7604059"/>
              <a:gd name="connsiteY18" fmla="*/ 36004 h 579120"/>
              <a:gd name="connsiteX0" fmla="*/ 0 w 7651696"/>
              <a:gd name="connsiteY0" fmla="*/ 18288 h 579120"/>
              <a:gd name="connsiteX1" fmla="*/ 1091184 w 7651696"/>
              <a:gd name="connsiteY1" fmla="*/ 18288 h 579120"/>
              <a:gd name="connsiteX2" fmla="*/ 1463040 w 7651696"/>
              <a:gd name="connsiteY2" fmla="*/ 579120 h 579120"/>
              <a:gd name="connsiteX3" fmla="*/ 1810512 w 7651696"/>
              <a:gd name="connsiteY3" fmla="*/ 12192 h 579120"/>
              <a:gd name="connsiteX4" fmla="*/ 2182368 w 7651696"/>
              <a:gd name="connsiteY4" fmla="*/ 18288 h 579120"/>
              <a:gd name="connsiteX5" fmla="*/ 2584704 w 7651696"/>
              <a:gd name="connsiteY5" fmla="*/ 67056 h 579120"/>
              <a:gd name="connsiteX6" fmla="*/ 2938272 w 7651696"/>
              <a:gd name="connsiteY6" fmla="*/ 12192 h 579120"/>
              <a:gd name="connsiteX7" fmla="*/ 3285744 w 7651696"/>
              <a:gd name="connsiteY7" fmla="*/ 408432 h 579120"/>
              <a:gd name="connsiteX8" fmla="*/ 3651504 w 7651696"/>
              <a:gd name="connsiteY8" fmla="*/ 36576 h 579120"/>
              <a:gd name="connsiteX9" fmla="*/ 4005072 w 7651696"/>
              <a:gd name="connsiteY9" fmla="*/ 249936 h 579120"/>
              <a:gd name="connsiteX10" fmla="*/ 4383024 w 7651696"/>
              <a:gd name="connsiteY10" fmla="*/ 24384 h 579120"/>
              <a:gd name="connsiteX11" fmla="*/ 4706112 w 7651696"/>
              <a:gd name="connsiteY11" fmla="*/ 103632 h 579120"/>
              <a:gd name="connsiteX12" fmla="*/ 5096256 w 7651696"/>
              <a:gd name="connsiteY12" fmla="*/ 54864 h 579120"/>
              <a:gd name="connsiteX13" fmla="*/ 5474208 w 7651696"/>
              <a:gd name="connsiteY13" fmla="*/ 182880 h 579120"/>
              <a:gd name="connsiteX14" fmla="*/ 5846064 w 7651696"/>
              <a:gd name="connsiteY14" fmla="*/ 0 h 579120"/>
              <a:gd name="connsiteX15" fmla="*/ 6571488 w 7651696"/>
              <a:gd name="connsiteY15" fmla="*/ 24384 h 579120"/>
              <a:gd name="connsiteX16" fmla="*/ 6925056 w 7651696"/>
              <a:gd name="connsiteY16" fmla="*/ 36576 h 579120"/>
              <a:gd name="connsiteX17" fmla="*/ 7321790 w 7651696"/>
              <a:gd name="connsiteY17" fmla="*/ 252028 h 579120"/>
              <a:gd name="connsiteX18" fmla="*/ 7604059 w 7651696"/>
              <a:gd name="connsiteY18" fmla="*/ 36004 h 579120"/>
              <a:gd name="connsiteX19" fmla="*/ 7607612 w 7651696"/>
              <a:gd name="connsiteY19" fmla="*/ 42135 h 579120"/>
              <a:gd name="connsiteX0" fmla="*/ 0 w 8047626"/>
              <a:gd name="connsiteY0" fmla="*/ 18288 h 579120"/>
              <a:gd name="connsiteX1" fmla="*/ 1091184 w 8047626"/>
              <a:gd name="connsiteY1" fmla="*/ 18288 h 579120"/>
              <a:gd name="connsiteX2" fmla="*/ 1463040 w 8047626"/>
              <a:gd name="connsiteY2" fmla="*/ 579120 h 579120"/>
              <a:gd name="connsiteX3" fmla="*/ 1810512 w 8047626"/>
              <a:gd name="connsiteY3" fmla="*/ 12192 h 579120"/>
              <a:gd name="connsiteX4" fmla="*/ 2182368 w 8047626"/>
              <a:gd name="connsiteY4" fmla="*/ 18288 h 579120"/>
              <a:gd name="connsiteX5" fmla="*/ 2584704 w 8047626"/>
              <a:gd name="connsiteY5" fmla="*/ 67056 h 579120"/>
              <a:gd name="connsiteX6" fmla="*/ 2938272 w 8047626"/>
              <a:gd name="connsiteY6" fmla="*/ 12192 h 579120"/>
              <a:gd name="connsiteX7" fmla="*/ 3285744 w 8047626"/>
              <a:gd name="connsiteY7" fmla="*/ 408432 h 579120"/>
              <a:gd name="connsiteX8" fmla="*/ 3651504 w 8047626"/>
              <a:gd name="connsiteY8" fmla="*/ 36576 h 579120"/>
              <a:gd name="connsiteX9" fmla="*/ 4005072 w 8047626"/>
              <a:gd name="connsiteY9" fmla="*/ 249936 h 579120"/>
              <a:gd name="connsiteX10" fmla="*/ 4383024 w 8047626"/>
              <a:gd name="connsiteY10" fmla="*/ 24384 h 579120"/>
              <a:gd name="connsiteX11" fmla="*/ 4706112 w 8047626"/>
              <a:gd name="connsiteY11" fmla="*/ 103632 h 579120"/>
              <a:gd name="connsiteX12" fmla="*/ 5096256 w 8047626"/>
              <a:gd name="connsiteY12" fmla="*/ 54864 h 579120"/>
              <a:gd name="connsiteX13" fmla="*/ 5474208 w 8047626"/>
              <a:gd name="connsiteY13" fmla="*/ 182880 h 579120"/>
              <a:gd name="connsiteX14" fmla="*/ 5846064 w 8047626"/>
              <a:gd name="connsiteY14" fmla="*/ 0 h 579120"/>
              <a:gd name="connsiteX15" fmla="*/ 6571488 w 8047626"/>
              <a:gd name="connsiteY15" fmla="*/ 24384 h 579120"/>
              <a:gd name="connsiteX16" fmla="*/ 6925056 w 8047626"/>
              <a:gd name="connsiteY16" fmla="*/ 36576 h 579120"/>
              <a:gd name="connsiteX17" fmla="*/ 7321790 w 8047626"/>
              <a:gd name="connsiteY17" fmla="*/ 252028 h 579120"/>
              <a:gd name="connsiteX18" fmla="*/ 7604059 w 8047626"/>
              <a:gd name="connsiteY18" fmla="*/ 36004 h 579120"/>
              <a:gd name="connsiteX19" fmla="*/ 8047626 w 8047626"/>
              <a:gd name="connsiteY19" fmla="*/ 36004 h 579120"/>
              <a:gd name="connsiteX0" fmla="*/ 0 w 8047626"/>
              <a:gd name="connsiteY0" fmla="*/ 18288 h 579120"/>
              <a:gd name="connsiteX1" fmla="*/ 1091184 w 8047626"/>
              <a:gd name="connsiteY1" fmla="*/ 18288 h 579120"/>
              <a:gd name="connsiteX2" fmla="*/ 1463040 w 8047626"/>
              <a:gd name="connsiteY2" fmla="*/ 579120 h 579120"/>
              <a:gd name="connsiteX3" fmla="*/ 1810512 w 8047626"/>
              <a:gd name="connsiteY3" fmla="*/ 12192 h 579120"/>
              <a:gd name="connsiteX4" fmla="*/ 2182368 w 8047626"/>
              <a:gd name="connsiteY4" fmla="*/ 18288 h 579120"/>
              <a:gd name="connsiteX5" fmla="*/ 2584704 w 8047626"/>
              <a:gd name="connsiteY5" fmla="*/ 67056 h 579120"/>
              <a:gd name="connsiteX6" fmla="*/ 2938272 w 8047626"/>
              <a:gd name="connsiteY6" fmla="*/ 12192 h 579120"/>
              <a:gd name="connsiteX7" fmla="*/ 3285744 w 8047626"/>
              <a:gd name="connsiteY7" fmla="*/ 408432 h 579120"/>
              <a:gd name="connsiteX8" fmla="*/ 3651504 w 8047626"/>
              <a:gd name="connsiteY8" fmla="*/ 36576 h 579120"/>
              <a:gd name="connsiteX9" fmla="*/ 4005072 w 8047626"/>
              <a:gd name="connsiteY9" fmla="*/ 249936 h 579120"/>
              <a:gd name="connsiteX10" fmla="*/ 4383024 w 8047626"/>
              <a:gd name="connsiteY10" fmla="*/ 24384 h 579120"/>
              <a:gd name="connsiteX11" fmla="*/ 4741036 w 8047626"/>
              <a:gd name="connsiteY11" fmla="*/ 144016 h 579120"/>
              <a:gd name="connsiteX12" fmla="*/ 5096256 w 8047626"/>
              <a:gd name="connsiteY12" fmla="*/ 54864 h 579120"/>
              <a:gd name="connsiteX13" fmla="*/ 5474208 w 8047626"/>
              <a:gd name="connsiteY13" fmla="*/ 182880 h 579120"/>
              <a:gd name="connsiteX14" fmla="*/ 5846064 w 8047626"/>
              <a:gd name="connsiteY14" fmla="*/ 0 h 579120"/>
              <a:gd name="connsiteX15" fmla="*/ 6571488 w 8047626"/>
              <a:gd name="connsiteY15" fmla="*/ 24384 h 579120"/>
              <a:gd name="connsiteX16" fmla="*/ 6925056 w 8047626"/>
              <a:gd name="connsiteY16" fmla="*/ 36576 h 579120"/>
              <a:gd name="connsiteX17" fmla="*/ 7321790 w 8047626"/>
              <a:gd name="connsiteY17" fmla="*/ 252028 h 579120"/>
              <a:gd name="connsiteX18" fmla="*/ 7604059 w 8047626"/>
              <a:gd name="connsiteY18" fmla="*/ 36004 h 579120"/>
              <a:gd name="connsiteX19" fmla="*/ 8047626 w 8047626"/>
              <a:gd name="connsiteY19" fmla="*/ 36004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047626" h="579120">
                <a:moveTo>
                  <a:pt x="0" y="18288"/>
                </a:moveTo>
                <a:lnTo>
                  <a:pt x="1091184" y="18288"/>
                </a:lnTo>
                <a:lnTo>
                  <a:pt x="1463040" y="579120"/>
                </a:lnTo>
                <a:lnTo>
                  <a:pt x="1810512" y="12192"/>
                </a:lnTo>
                <a:lnTo>
                  <a:pt x="2182368" y="18288"/>
                </a:lnTo>
                <a:lnTo>
                  <a:pt x="2584704" y="67056"/>
                </a:lnTo>
                <a:lnTo>
                  <a:pt x="2938272" y="12192"/>
                </a:lnTo>
                <a:lnTo>
                  <a:pt x="3285744" y="408432"/>
                </a:lnTo>
                <a:lnTo>
                  <a:pt x="3651504" y="36576"/>
                </a:lnTo>
                <a:lnTo>
                  <a:pt x="4005072" y="249936"/>
                </a:lnTo>
                <a:lnTo>
                  <a:pt x="4383024" y="24384"/>
                </a:lnTo>
                <a:lnTo>
                  <a:pt x="4741036" y="144016"/>
                </a:lnTo>
                <a:lnTo>
                  <a:pt x="5096256" y="54864"/>
                </a:lnTo>
                <a:lnTo>
                  <a:pt x="5474208" y="182880"/>
                </a:lnTo>
                <a:lnTo>
                  <a:pt x="5846064" y="0"/>
                </a:lnTo>
                <a:lnTo>
                  <a:pt x="6571488" y="24384"/>
                </a:lnTo>
                <a:lnTo>
                  <a:pt x="6925056" y="36576"/>
                </a:lnTo>
                <a:lnTo>
                  <a:pt x="7321790" y="252028"/>
                </a:lnTo>
                <a:cubicBezTo>
                  <a:pt x="7448900" y="209900"/>
                  <a:pt x="7603139" y="32930"/>
                  <a:pt x="7604059" y="36004"/>
                </a:cubicBezTo>
                <a:cubicBezTo>
                  <a:pt x="7651696" y="1022"/>
                  <a:pt x="8046886" y="34727"/>
                  <a:pt x="8047626" y="36004"/>
                </a:cubicBezTo>
              </a:path>
            </a:pathLst>
          </a:custGeom>
          <a:noFill/>
          <a:ln w="57150">
            <a:solidFill>
              <a:srgbClr val="188A1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8" name="Grafik 47" descr="07_Gesamt_All_MOS_automats,_Moses,_Petrus,_some_human_forecast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0000" y="1263600"/>
            <a:ext cx="7920000" cy="5229539"/>
          </a:xfrm>
          <a:prstGeom prst="rect">
            <a:avLst/>
          </a:prstGeom>
        </p:spPr>
      </p:pic>
      <p:cxnSp>
        <p:nvCxnSpPr>
          <p:cNvPr id="54" name="Gerade Verbindung 53"/>
          <p:cNvCxnSpPr/>
          <p:nvPr/>
        </p:nvCxnSpPr>
        <p:spPr>
          <a:xfrm>
            <a:off x="3938400" y="4230000"/>
            <a:ext cx="334800" cy="1143216"/>
          </a:xfrm>
          <a:prstGeom prst="line">
            <a:avLst/>
          </a:prstGeom>
          <a:ln w="19050">
            <a:solidFill>
              <a:srgbClr val="FF9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/>
          <p:cNvCxnSpPr/>
          <p:nvPr/>
        </p:nvCxnSpPr>
        <p:spPr>
          <a:xfrm flipH="1">
            <a:off x="4283968" y="4653136"/>
            <a:ext cx="295200" cy="720000"/>
          </a:xfrm>
          <a:prstGeom prst="line">
            <a:avLst/>
          </a:prstGeom>
          <a:ln w="19050">
            <a:solidFill>
              <a:srgbClr val="FF9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/>
        </p:nvSpPr>
        <p:spPr>
          <a:xfrm>
            <a:off x="0" y="1038372"/>
            <a:ext cx="1296144" cy="3384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" pitchFamily="34" charset="0"/>
              </a:rPr>
              <a:t>5 cities</a:t>
            </a:r>
            <a:endParaRPr lang="en-US" sz="1600" b="1" dirty="0">
              <a:latin typeface="Calibri" pitchFamily="34" charset="0"/>
            </a:endParaRPr>
          </a:p>
        </p:txBody>
      </p:sp>
      <p:cxnSp>
        <p:nvCxnSpPr>
          <p:cNvPr id="50" name="Gerade Verbindung 49"/>
          <p:cNvCxnSpPr/>
          <p:nvPr/>
        </p:nvCxnSpPr>
        <p:spPr>
          <a:xfrm>
            <a:off x="3959932" y="3140968"/>
            <a:ext cx="324036" cy="2052228"/>
          </a:xfrm>
          <a:prstGeom prst="line">
            <a:avLst/>
          </a:prstGeom>
          <a:ln w="19050">
            <a:solidFill>
              <a:srgbClr val="FF9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flipH="1">
            <a:off x="4283968" y="3897052"/>
            <a:ext cx="324036" cy="1296144"/>
          </a:xfrm>
          <a:prstGeom prst="line">
            <a:avLst/>
          </a:prstGeom>
          <a:ln w="19050">
            <a:solidFill>
              <a:srgbClr val="FF9B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1" grpId="0" animBg="1"/>
      <p:bldP spid="21" grpId="1" animBg="1"/>
      <p:bldP spid="21" grpId="2" animBg="1"/>
      <p:bldP spid="27" grpId="0" animBg="1"/>
      <p:bldP spid="27" grpId="1" animBg="1"/>
      <p:bldP spid="27" grpId="2" animBg="1"/>
      <p:bldP spid="33" grpId="0" animBg="1"/>
      <p:bldP spid="33" grpId="1" animBg="1"/>
      <p:bldP spid="33" grpId="2" animBg="1"/>
      <p:bldP spid="31" grpId="0" animBg="1"/>
      <p:bldP spid="31" grpId="1" animBg="1"/>
      <p:bldP spid="31" grpId="2" animBg="1"/>
      <p:bldP spid="35" grpId="0"/>
      <p:bldP spid="35" grpId="1"/>
      <p:bldP spid="36" grpId="0"/>
      <p:bldP spid="36" grpId="1"/>
      <p:bldP spid="37" grpId="0" animBg="1"/>
      <p:bldP spid="37" grpId="1" animBg="1"/>
      <p:bldP spid="38" grpId="0" animBg="1"/>
      <p:bldP spid="38" grpId="1" animBg="1"/>
      <p:bldP spid="18" grpId="0" animBg="1"/>
      <p:bldP spid="18" grpId="1" animBg="1"/>
      <p:bldP spid="18" grpId="2" animBg="1"/>
      <p:bldP spid="32" grpId="0" animBg="1"/>
      <p:bldP spid="32" grpId="1" animBg="1"/>
      <p:bldP spid="32" grpId="2" animBg="1"/>
      <p:bldP spid="30" grpId="0" animBg="1"/>
      <p:bldP spid="30" grpId="1" animBg="1"/>
      <p:bldP spid="30" grpId="2" animBg="1"/>
      <p:bldP spid="20" grpId="0" animBg="1"/>
      <p:bldP spid="20" grpId="1" animBg="1"/>
      <p:bldP spid="20" grpId="2" animBg="1"/>
      <p:bldP spid="25" grpId="0" animBg="1"/>
      <p:bldP spid="25" grpId="1" animBg="1"/>
      <p:bldP spid="25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3356992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Conclusions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33569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de-DE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</p:spPr>
        <p:txBody>
          <a:bodyPr/>
          <a:lstStyle/>
          <a:p>
            <a:r>
              <a:rPr lang="de-DE" dirty="0" smtClean="0"/>
              <a:t> </a:t>
            </a:r>
          </a:p>
          <a:p>
            <a:r>
              <a:rPr lang="en-US" dirty="0" smtClean="0"/>
              <a:t>METEO SERVICE weather research GmbH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35596" y="1880828"/>
            <a:ext cx="6984776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de-DE" kern="0" dirty="0" smtClean="0">
                <a:solidFill>
                  <a:schemeClr val="bg1"/>
                </a:solidFill>
                <a:latin typeface="Calibri"/>
                <a:cs typeface="Arial" pitchFamily="34" charset="0"/>
              </a:rPr>
              <a:t>Conclusions</a:t>
            </a:r>
            <a:endParaRPr kumimoji="0" lang="en-US" altLang="de-DE" u="none" strike="noStrike" kern="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935597" y="2564904"/>
            <a:ext cx="6948772" cy="28443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54000" rIns="180000" bIns="54000" numCol="1" anchor="ctr" anchorCtr="1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1900"/>
              </a:spcBef>
              <a:buClr>
                <a:schemeClr val="tx1"/>
              </a:buClr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	There is evidence that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MSwr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-MOS performs about 40% better than MOS of other developers (based on the same numerical model as input). These 40% in tournament metrics are equal to about 15% Reduction of error variance (RV).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935596" y="2564904"/>
            <a:ext cx="125580" cy="2844316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3356992"/>
            <a:ext cx="1222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History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33569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Calibri" pitchFamily="34" charset="0"/>
              </a:rPr>
              <a:t>0</a:t>
            </a:r>
            <a:endParaRPr lang="de-DE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</p:spPr>
        <p:txBody>
          <a:bodyPr/>
          <a:lstStyle/>
          <a:p>
            <a:r>
              <a:rPr lang="de-DE" dirty="0" smtClean="0"/>
              <a:t> </a:t>
            </a:r>
          </a:p>
          <a:p>
            <a:r>
              <a:rPr lang="en-US" dirty="0" smtClean="0"/>
              <a:t>METEO SERVICE weather research GmbH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8435975" y="6569075"/>
            <a:ext cx="708025" cy="288925"/>
          </a:xfrm>
        </p:spPr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0" y="1916832"/>
            <a:ext cx="9144000" cy="864096"/>
          </a:xfrm>
          <a:prstGeom prst="rect">
            <a:avLst/>
          </a:prstGeom>
          <a:solidFill>
            <a:schemeClr val="accent6">
              <a:lumMod val="50000"/>
              <a:alpha val="58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alibri" pitchFamily="34" charset="0"/>
              </a:rPr>
              <a:t>Thank you for your attention</a:t>
            </a:r>
            <a:endParaRPr lang="en-US" sz="280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Grafik 9" descr="mswr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2140" y="274922"/>
            <a:ext cx="2976378" cy="81381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411760" y="3164775"/>
            <a:ext cx="3096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We welcome your questions, suggestions, comments!</a:t>
            </a:r>
            <a:endParaRPr lang="de-DE" dirty="0">
              <a:latin typeface="Calibri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7764" y="4849868"/>
            <a:ext cx="314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2777690" y="4776192"/>
            <a:ext cx="154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info@mswr.de</a:t>
            </a:r>
            <a:endParaRPr lang="de-DE" sz="1800" dirty="0">
              <a:latin typeface="Calibri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2800" y="5172236"/>
            <a:ext cx="3619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2771800" y="5172236"/>
            <a:ext cx="15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www.mswr.de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</p:spPr>
        <p:txBody>
          <a:bodyPr/>
          <a:lstStyle/>
          <a:p>
            <a:r>
              <a:rPr lang="de-DE" dirty="0" smtClean="0"/>
              <a:t> </a:t>
            </a:r>
          </a:p>
          <a:p>
            <a:r>
              <a:rPr lang="en-US" dirty="0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9773" y="162880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http://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prognose.met.fu-berlin.de/index_en.php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3548" y="1592796"/>
            <a:ext cx="7776864" cy="47165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marL="205200" lvl="0"/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Pre-History</a:t>
            </a:r>
          </a:p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Jul 1990	Klaus Knüpffer visits Bob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Glahn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and others at TDL 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1991    	ECMWF-MOS at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Meteo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Consult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Wageningen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(now: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MeteoGroup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1993 	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Kalman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Filtering of EM (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Europa-Modell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) at DWD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         	Coefficient (not forecast) interpolation in space.   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1993 	K. Knüpffer makes a proposal for a European Centre for Statistical 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Postprocessing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Jan 1994 METEO SERVICE weather research GmbH founded by Klaus Knüpffer and 	 	 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Diederik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Haalman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1995 	Auto-TAF: MOS-guidance + encoded TAF and GAFOR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1996 	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Kalman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-Filtering of ECMWF Ensembles: RV=10…20%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1998 	GME-MOS for standard weather elements for DWD: MOS coefficient   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       	interpolation in space (old scheme)</a:t>
            </a:r>
          </a:p>
          <a:p>
            <a:pPr marL="205200"/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2000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	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Start of weather forecasting tournaments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2001-05	MOS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NowCasting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systems: Radar-MOS, Lightning-MOS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Integration into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WarnMOS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and Auto-TAF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2005 	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MSwr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-GFS-MOS operational</a:t>
            </a:r>
          </a:p>
        </p:txBody>
      </p:sp>
      <p:sp>
        <p:nvSpPr>
          <p:cNvPr id="9" name="Rechteck 8"/>
          <p:cNvSpPr/>
          <p:nvPr/>
        </p:nvSpPr>
        <p:spPr>
          <a:xfrm>
            <a:off x="503548" y="1232756"/>
            <a:ext cx="7776000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Calibri" pitchFamily="34" charset="0"/>
              </a:rPr>
              <a:t>Meteo</a:t>
            </a:r>
            <a:r>
              <a:rPr lang="en-US" sz="1800" dirty="0" smtClean="0">
                <a:latin typeface="Calibri" pitchFamily="34" charset="0"/>
              </a:rPr>
              <a:t> Service: History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10" name="Rechteck 9"/>
          <p:cNvSpPr/>
          <p:nvPr/>
        </p:nvSpPr>
        <p:spPr>
          <a:xfrm>
            <a:off x="791580" y="2240868"/>
            <a:ext cx="738082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91580" y="2528900"/>
            <a:ext cx="738082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91580" y="2744924"/>
            <a:ext cx="738082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91580" y="3248980"/>
            <a:ext cx="7380820" cy="468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791580" y="3717032"/>
            <a:ext cx="7380820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91580" y="4221088"/>
            <a:ext cx="738082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791580" y="4473116"/>
            <a:ext cx="738082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91580" y="4725144"/>
            <a:ext cx="7380820" cy="4680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791580" y="5193196"/>
            <a:ext cx="738082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791580" y="5373216"/>
            <a:ext cx="7380820" cy="540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791580" y="5913276"/>
            <a:ext cx="738082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9773" y="198884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http://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prognose.met.fu-berlin.de/index_en.php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3548" y="2096852"/>
            <a:ext cx="7776864" cy="34524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/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Transition from big projects for big clients to operational provision of </a:t>
            </a:r>
            <a:r>
              <a:rPr lang="en-US" sz="16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MSwr</a:t>
            </a:r>
            <a:r>
              <a:rPr lang="en-US" sz="1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-GFS-MOS for smaller weather forecasting companies.</a:t>
            </a:r>
          </a:p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2009	 Water level forecasts: North Sea and rivers.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2010 	  New MOS coefficient interpolation scheme in space operational: 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  Complete MOS forecasts (without NIL values).</a:t>
            </a: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2014/15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 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GFS-ECMWF-HIRLAM-MOS-Mix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2014/15  Transition of the new spatial interpolation system to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DWD.</a:t>
            </a:r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93472" y="1435740"/>
            <a:ext cx="7776000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Calibri" pitchFamily="34" charset="0"/>
              </a:rPr>
              <a:t>Meteo</a:t>
            </a:r>
            <a:r>
              <a:rPr lang="en-US" sz="1800" dirty="0" smtClean="0">
                <a:latin typeface="Calibri" pitchFamily="34" charset="0"/>
              </a:rPr>
              <a:t> Service: History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24" name="Rechteck 23"/>
          <p:cNvSpPr/>
          <p:nvPr/>
        </p:nvSpPr>
        <p:spPr>
          <a:xfrm>
            <a:off x="755576" y="2924944"/>
            <a:ext cx="7452828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755576" y="3681028"/>
            <a:ext cx="745282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755576" y="3933056"/>
            <a:ext cx="7452828" cy="5040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755576" y="4437112"/>
            <a:ext cx="7452828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755576" y="4653136"/>
            <a:ext cx="745282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 </a:t>
            </a:r>
          </a:p>
          <a:p>
            <a:r>
              <a:rPr lang="en-US" dirty="0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9773" y="162880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http://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prognose.met.fu-berlin.de/index_en.php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3548" y="1592796"/>
            <a:ext cx="7776864" cy="47165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36000" rtlCol="0" anchor="ctr"/>
          <a:lstStyle/>
          <a:p>
            <a:pPr marL="205200" lvl="0"/>
            <a:r>
              <a:rPr lang="en-US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Strength</a:t>
            </a:r>
          </a:p>
          <a:p>
            <a:pPr marL="205200" lvl="0">
              <a:lnSpc>
                <a:spcPct val="15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49263" lvl="0" indent="-269875">
              <a:lnSpc>
                <a:spcPct val="150000"/>
              </a:lnSpc>
              <a:buFont typeface="Wingdings" pitchFamily="2" charset="2"/>
              <a:buChar char="ü"/>
              <a:tabLst>
                <a:tab pos="361950" algn="l"/>
                <a:tab pos="449263" algn="l"/>
              </a:tabLs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Intuitive approach with high success rate</a:t>
            </a:r>
          </a:p>
          <a:p>
            <a:pPr marL="449263" lvl="0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Classical, timeless set-up of the FORTRAN-bash-system with database-like structure, </a:t>
            </a:r>
          </a:p>
          <a:p>
            <a:pPr marL="449263" lvl="0" indent="-269875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controlled by configuration files</a:t>
            </a:r>
          </a:p>
          <a:p>
            <a:pPr marL="449263" lvl="0" indent="-269875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	 	- No structural changes during the last 20 years and </a:t>
            </a:r>
          </a:p>
          <a:p>
            <a:pPr marL="449263" lvl="0" indent="-269875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    		- fit for the coming 20 years</a:t>
            </a:r>
          </a:p>
          <a:p>
            <a:pPr marL="449263" lvl="0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One solution for all elements</a:t>
            </a:r>
          </a:p>
          <a:p>
            <a:pPr marL="449263" lvl="0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Strictly RMSE optimized (other optimizations possible)</a:t>
            </a:r>
          </a:p>
          <a:p>
            <a:pPr marL="449263" lvl="0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Simple algorithms with high transparency (important for system development and debugging)</a:t>
            </a:r>
          </a:p>
          <a:p>
            <a:pPr marL="449263" lvl="0" indent="-269875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Strictly linear regression. All non-linear aspects are </a:t>
            </a:r>
            <a:r>
              <a:rPr lang="en-US" sz="1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dealed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with by transformations:</a:t>
            </a:r>
          </a:p>
          <a:p>
            <a:pPr marL="449263" lvl="0" indent="-269875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	- analytical transformations</a:t>
            </a:r>
          </a:p>
          <a:p>
            <a:pPr marL="449263" lvl="0" indent="-269875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	- empirical transformations</a:t>
            </a:r>
          </a:p>
          <a:p>
            <a:pPr marL="205200" lvl="0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3548" y="1232756"/>
            <a:ext cx="7776000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Calibri" pitchFamily="34" charset="0"/>
              </a:rPr>
              <a:t>Meteo</a:t>
            </a:r>
            <a:r>
              <a:rPr lang="en-US" sz="1800" dirty="0" smtClean="0">
                <a:latin typeface="Calibri" pitchFamily="34" charset="0"/>
              </a:rPr>
              <a:t> Service: Strength and weaknesses</a:t>
            </a:r>
          </a:p>
        </p:txBody>
      </p:sp>
      <p:sp>
        <p:nvSpPr>
          <p:cNvPr id="12" name="Rechteck 11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519773" y="1628800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http://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prognose.met.fu-berlin.de/index_en.php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03548" y="1592796"/>
            <a:ext cx="7776864" cy="47165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rIns="540000" bIns="36000" rtlCol="0" anchor="ctr"/>
          <a:lstStyle/>
          <a:p>
            <a:pPr marL="205200"/>
            <a:endParaRPr lang="en-US" sz="1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/>
            <a:endParaRPr lang="en-US" sz="1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/>
            <a:endParaRPr lang="en-US" sz="14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/>
            <a:r>
              <a:rPr lang="en-US" sz="1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Weaknesses</a:t>
            </a:r>
          </a:p>
          <a:p>
            <a:pPr marL="205200" lvl="0">
              <a:lnSpc>
                <a:spcPct val="15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49263" lvl="0" indent="-269875">
              <a:lnSpc>
                <a:spcPct val="150000"/>
              </a:lnSpc>
              <a:buFont typeface="Wingdings" pitchFamily="2" charset="2"/>
              <a:buChar char="Ø"/>
              <a:tabLst>
                <a:tab pos="361950" algn="l"/>
                <a:tab pos="449263" algn="l"/>
              </a:tabLs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are too small: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49263" lvl="0" indent="-269875">
              <a:lnSpc>
                <a:spcPct val="150000"/>
              </a:lnSpc>
              <a:tabLst>
                <a:tab pos="361950" algn="l"/>
                <a:tab pos="449263" algn="l"/>
              </a:tabLst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		We cannot afford all good observation and model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data</a:t>
            </a:r>
          </a:p>
          <a:p>
            <a:pPr marL="449263" lvl="0" indent="-269875">
              <a:lnSpc>
                <a:spcPct val="150000"/>
              </a:lnSpc>
              <a:tabLst>
                <a:tab pos="361950" algn="l"/>
                <a:tab pos="449263" algn="l"/>
              </a:tabLst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49263" indent="-269875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Internal reasons:</a:t>
            </a:r>
          </a:p>
          <a:p>
            <a:pPr marL="449263" indent="-269875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- PR insufficient</a:t>
            </a:r>
          </a:p>
          <a:p>
            <a:pPr marL="449263" indent="-269875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</a:t>
            </a:r>
          </a:p>
          <a:p>
            <a:pPr marL="449263" indent="-269875">
              <a:lnSpc>
                <a:spcPct val="15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49263" indent="-269875">
              <a:lnSpc>
                <a:spcPct val="150000"/>
              </a:lnSpc>
            </a:pP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	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Why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don‘t we have one global MOS manufacture which blends the MOS forecasts of all the good models into one – seamless from </a:t>
            </a: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NowCast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until extended Medium range?</a:t>
            </a:r>
          </a:p>
          <a:p>
            <a:pPr marL="449263" indent="-269875">
              <a:lnSpc>
                <a:spcPct val="150000"/>
              </a:lnSpc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49263" indent="-269875">
              <a:lnSpc>
                <a:spcPct val="150000"/>
              </a:lnSpc>
              <a:buFont typeface="Wingdings" pitchFamily="2" charset="2"/>
              <a:buChar char="ü"/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03548" y="1232756"/>
            <a:ext cx="7776000" cy="36004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latin typeface="Calibri" pitchFamily="34" charset="0"/>
              </a:rPr>
              <a:t>Meteo</a:t>
            </a:r>
            <a:r>
              <a:rPr lang="en-US" sz="1800" dirty="0" smtClean="0">
                <a:latin typeface="Calibri" pitchFamily="34" charset="0"/>
              </a:rPr>
              <a:t> Service: Strength and weaknesses</a:t>
            </a:r>
          </a:p>
        </p:txBody>
      </p:sp>
      <p:sp>
        <p:nvSpPr>
          <p:cNvPr id="12" name="Rechteck 11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99592" y="3356992"/>
            <a:ext cx="1788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</a:rPr>
              <a:t>Motivation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7504" y="335699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endParaRPr lang="de-DE" sz="28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</p:spPr>
        <p:txBody>
          <a:bodyPr/>
          <a:lstStyle/>
          <a:p>
            <a:r>
              <a:rPr lang="de-DE" dirty="0" smtClean="0"/>
              <a:t> </a:t>
            </a:r>
          </a:p>
          <a:p>
            <a:r>
              <a:rPr lang="en-US" dirty="0" smtClean="0"/>
              <a:t>METEO SERVICE weather research GmbH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A559-683D-44AC-AC58-3B7C520A7FAF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2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3167845" y="6569075"/>
            <a:ext cx="2268252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de-DE" smtClean="0"/>
              <a:t> </a:t>
            </a:r>
          </a:p>
          <a:p>
            <a:r>
              <a:rPr lang="en-US" smtClean="0"/>
              <a:t>METEO SERVICE weather research GmbH</a:t>
            </a:r>
          </a:p>
          <a:p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-508" y="188640"/>
            <a:ext cx="2088232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rgbClr val="FFFFFF"/>
                </a:solidFill>
                <a:latin typeface="Calibri" pitchFamily="34" charset="0"/>
              </a:rPr>
              <a:t>Weather forecasting contests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95536" y="6616800"/>
            <a:ext cx="7841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29.08.2014</a:t>
            </a:r>
            <a:endParaRPr lang="de-DE" sz="8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519773" y="2672916"/>
            <a:ext cx="3960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http://</a:t>
            </a:r>
            <a:r>
              <a:rPr kumimoji="0" lang="de-DE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itchFamily="34" charset="0"/>
              </a:rPr>
              <a:t>prognose.met.fu-berlin.de/index_en.php</a:t>
            </a:r>
            <a:endParaRPr kumimoji="0" lang="de-DE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63588" y="3284984"/>
            <a:ext cx="6984776" cy="30603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205200" lvl="0"/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It is a 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unique verification tool 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which tells us:</a:t>
            </a:r>
          </a:p>
          <a:p>
            <a:pPr marL="205200" lvl="0"/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90950" lvl="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How good are (MOS forecasts based on) the different numerical models?</a:t>
            </a:r>
          </a:p>
          <a:p>
            <a:pPr marL="490950" lvl="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How good are the MOS forecasts of different MOS developers?</a:t>
            </a:r>
          </a:p>
          <a:p>
            <a:pPr marL="490950" lvl="0" indent="-285750">
              <a:lnSpc>
                <a:spcPct val="150000"/>
              </a:lnSpc>
              <a:buFontTx/>
              <a:buChar char="-"/>
            </a:pP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How much can the forecasters improve the machine forecast?</a:t>
            </a:r>
          </a:p>
        </p:txBody>
      </p:sp>
      <p:sp>
        <p:nvSpPr>
          <p:cNvPr id="10" name="Rechteck 9"/>
          <p:cNvSpPr/>
          <p:nvPr/>
        </p:nvSpPr>
        <p:spPr>
          <a:xfrm>
            <a:off x="863588" y="2636912"/>
            <a:ext cx="6984776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itchFamily="34" charset="0"/>
              </a:rPr>
              <a:t>Motivation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Pfeil nach rechts 10"/>
          <p:cNvSpPr/>
          <p:nvPr/>
        </p:nvSpPr>
        <p:spPr>
          <a:xfrm>
            <a:off x="1370415" y="3573016"/>
            <a:ext cx="432048" cy="252028"/>
          </a:xfrm>
          <a:prstGeom prst="rightArrow">
            <a:avLst/>
          </a:prstGeom>
          <a:noFill/>
          <a:ln>
            <a:solidFill>
              <a:schemeClr val="accent6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1910475" y="3527720"/>
            <a:ext cx="3941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5200" lvl="0"/>
            <a:r>
              <a: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It is a forecasting game, but moreover</a:t>
            </a:r>
          </a:p>
        </p:txBody>
      </p:sp>
      <p:pic>
        <p:nvPicPr>
          <p:cNvPr id="12" name="Grafik 11" descr="top_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294842"/>
            <a:ext cx="41148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Phoeb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enutzerdefiniertes Design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DAA52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5C24"/>
        </a:accent1>
        <a:accent2>
          <a:srgbClr val="008633"/>
        </a:accent2>
        <a:accent3>
          <a:srgbClr val="FFFFFF"/>
        </a:accent3>
        <a:accent4>
          <a:srgbClr val="000000"/>
        </a:accent4>
        <a:accent5>
          <a:srgbClr val="AAB5AC"/>
        </a:accent5>
        <a:accent6>
          <a:srgbClr val="00792D"/>
        </a:accent6>
        <a:hlink>
          <a:srgbClr val="00C84C"/>
        </a:hlink>
        <a:folHlink>
          <a:srgbClr val="11FF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3B4"/>
        </a:accent1>
        <a:accent2>
          <a:srgbClr val="008633"/>
        </a:accent2>
        <a:accent3>
          <a:srgbClr val="FFFFFF"/>
        </a:accent3>
        <a:accent4>
          <a:srgbClr val="000000"/>
        </a:accent4>
        <a:accent5>
          <a:srgbClr val="AACED6"/>
        </a:accent5>
        <a:accent6>
          <a:srgbClr val="00792D"/>
        </a:accent6>
        <a:hlink>
          <a:srgbClr val="00C84C"/>
        </a:hlink>
        <a:folHlink>
          <a:srgbClr val="11FF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939</Words>
  <Application>Microsoft Office PowerPoint</Application>
  <PresentationFormat>Bildschirmpräsentation (4:3)</PresentationFormat>
  <Paragraphs>334</Paragraphs>
  <Slides>30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1" baseType="lpstr"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URZ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Robert Wittkopf</dc:creator>
  <cp:lastModifiedBy>Klaus Knüpffer</cp:lastModifiedBy>
  <cp:revision>1247</cp:revision>
  <dcterms:created xsi:type="dcterms:W3CDTF">2009-05-15T06:28:25Z</dcterms:created>
  <dcterms:modified xsi:type="dcterms:W3CDTF">2015-11-19T21:47:19Z</dcterms:modified>
</cp:coreProperties>
</file>